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43620-BD40-4A57-BEB4-CE69B635A58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0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17B47-C79E-4225-AAB5-417B9E36167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82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BED28-DB47-464D-A897-DFA77540F4B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7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A9B78-31BC-48ED-AB50-314F55BDCBE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7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6E55D-3D26-4D9E-B810-A9CAC5318D5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19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F3AFF-5719-4C0C-8938-9784CE89972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6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6AACF-22FB-4FFB-9C83-3B91CA99A42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CEA4E-B82D-477C-8E0C-89705300D66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1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B81FB-F48B-4A32-AE17-B86FE3C0962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25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F5C80-D4F0-4C6E-9451-A52B81A21A6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4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B9FEF-667B-4CF7-B174-69CFE7F0647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03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1488769C-B942-43A3-9CEB-3A2A4E4BD326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4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2052" name="Picture 4" descr="슬라이드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07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3076" name="Picture 4" descr="슬라이드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90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4100" name="Picture 4" descr="슬라이드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81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5124" name="Picture 4" descr="슬라이드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13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6148" name="Picture 4" descr="슬라이드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43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7172" name="Picture 4" descr="슬라이드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99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8196" name="Picture 4" descr="슬라이드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64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o-KR" altLang="ko-KR" smtClean="0"/>
          </a:p>
        </p:txBody>
      </p:sp>
      <p:pic>
        <p:nvPicPr>
          <p:cNvPr id="9220" name="Picture 4" descr="슬라이드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13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goodchul7</cp:lastModifiedBy>
  <cp:revision>1</cp:revision>
  <dcterms:created xsi:type="dcterms:W3CDTF">2014-10-24T20:51:13Z</dcterms:created>
  <dcterms:modified xsi:type="dcterms:W3CDTF">2014-10-24T20:51:32Z</dcterms:modified>
</cp:coreProperties>
</file>