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howGuides="1">
      <p:cViewPr varScale="1">
        <p:scale>
          <a:sx n="82" d="100"/>
          <a:sy n="82" d="100"/>
        </p:scale>
        <p:origin x="-1536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2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039" indent="0" algn="ctr">
              <a:buNone/>
              <a:defRPr/>
            </a:lvl2pPr>
            <a:lvl3pPr marL="914077" indent="0" algn="ctr">
              <a:buNone/>
              <a:defRPr/>
            </a:lvl3pPr>
            <a:lvl4pPr marL="1371116" indent="0" algn="ctr">
              <a:buNone/>
              <a:defRPr/>
            </a:lvl4pPr>
            <a:lvl5pPr marL="1828155" indent="0" algn="ctr">
              <a:buNone/>
              <a:defRPr/>
            </a:lvl5pPr>
            <a:lvl6pPr marL="2285192" indent="0" algn="ctr">
              <a:buNone/>
              <a:defRPr/>
            </a:lvl6pPr>
            <a:lvl7pPr marL="2742232" indent="0" algn="ctr">
              <a:buNone/>
              <a:defRPr/>
            </a:lvl7pPr>
            <a:lvl8pPr marL="3199271" indent="0" algn="ctr">
              <a:buNone/>
              <a:defRPr/>
            </a:lvl8pPr>
            <a:lvl9pPr marL="3656308" indent="0" algn="ctr">
              <a:buNone/>
              <a:defRPr/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89D719B-6BC3-4758-AC45-F82BC71F102A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33826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1E637E6-AF55-48F7-BAB7-BE8A79276557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14624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039" indent="0">
              <a:buNone/>
              <a:defRPr sz="1800"/>
            </a:lvl2pPr>
            <a:lvl3pPr marL="914077" indent="0">
              <a:buNone/>
              <a:defRPr sz="1600"/>
            </a:lvl3pPr>
            <a:lvl4pPr marL="1371116" indent="0">
              <a:buNone/>
              <a:defRPr sz="1400"/>
            </a:lvl4pPr>
            <a:lvl5pPr marL="1828155" indent="0">
              <a:buNone/>
              <a:defRPr sz="1400"/>
            </a:lvl5pPr>
            <a:lvl6pPr marL="2285192" indent="0">
              <a:buNone/>
              <a:defRPr sz="1400"/>
            </a:lvl6pPr>
            <a:lvl7pPr marL="2742232" indent="0">
              <a:buNone/>
              <a:defRPr sz="1400"/>
            </a:lvl7pPr>
            <a:lvl8pPr marL="3199271" indent="0">
              <a:buNone/>
              <a:defRPr sz="1400"/>
            </a:lvl8pPr>
            <a:lvl9pPr marL="3656308" indent="0">
              <a:buNone/>
              <a:defRPr sz="14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40335AE-272C-4533-B2FD-2BD69E765D58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12627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9BCBD16-25CD-483B-8B2F-D56B189477D3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73469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39" indent="0">
              <a:buNone/>
              <a:defRPr sz="2000" b="1"/>
            </a:lvl2pPr>
            <a:lvl3pPr marL="914077" indent="0">
              <a:buNone/>
              <a:defRPr sz="1800" b="1"/>
            </a:lvl3pPr>
            <a:lvl4pPr marL="1371116" indent="0">
              <a:buNone/>
              <a:defRPr sz="1600" b="1"/>
            </a:lvl4pPr>
            <a:lvl5pPr marL="1828155" indent="0">
              <a:buNone/>
              <a:defRPr sz="1600" b="1"/>
            </a:lvl5pPr>
            <a:lvl6pPr marL="2285192" indent="0">
              <a:buNone/>
              <a:defRPr sz="1600" b="1"/>
            </a:lvl6pPr>
            <a:lvl7pPr marL="2742232" indent="0">
              <a:buNone/>
              <a:defRPr sz="1600" b="1"/>
            </a:lvl7pPr>
            <a:lvl8pPr marL="3199271" indent="0">
              <a:buNone/>
              <a:defRPr sz="1600" b="1"/>
            </a:lvl8pPr>
            <a:lvl9pPr marL="3656308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39" indent="0">
              <a:buNone/>
              <a:defRPr sz="2000" b="1"/>
            </a:lvl2pPr>
            <a:lvl3pPr marL="914077" indent="0">
              <a:buNone/>
              <a:defRPr sz="1800" b="1"/>
            </a:lvl3pPr>
            <a:lvl4pPr marL="1371116" indent="0">
              <a:buNone/>
              <a:defRPr sz="1600" b="1"/>
            </a:lvl4pPr>
            <a:lvl5pPr marL="1828155" indent="0">
              <a:buNone/>
              <a:defRPr sz="1600" b="1"/>
            </a:lvl5pPr>
            <a:lvl6pPr marL="2285192" indent="0">
              <a:buNone/>
              <a:defRPr sz="1600" b="1"/>
            </a:lvl6pPr>
            <a:lvl7pPr marL="2742232" indent="0">
              <a:buNone/>
              <a:defRPr sz="1600" b="1"/>
            </a:lvl7pPr>
            <a:lvl8pPr marL="3199271" indent="0">
              <a:buNone/>
              <a:defRPr sz="1600" b="1"/>
            </a:lvl8pPr>
            <a:lvl9pPr marL="3656308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4DD954F-D65B-4EF0-ADAC-AB68E19A7695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6538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6E3B2FD-1FB8-46AD-9970-A7E9CF41AA97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68977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EA0C8F7-E8DE-4124-ADD9-ABEA82F6051F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67668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2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039" indent="0">
              <a:buNone/>
              <a:defRPr sz="1200"/>
            </a:lvl2pPr>
            <a:lvl3pPr marL="914077" indent="0">
              <a:buNone/>
              <a:defRPr sz="1000"/>
            </a:lvl3pPr>
            <a:lvl4pPr marL="1371116" indent="0">
              <a:buNone/>
              <a:defRPr sz="900"/>
            </a:lvl4pPr>
            <a:lvl5pPr marL="1828155" indent="0">
              <a:buNone/>
              <a:defRPr sz="900"/>
            </a:lvl5pPr>
            <a:lvl6pPr marL="2285192" indent="0">
              <a:buNone/>
              <a:defRPr sz="900"/>
            </a:lvl6pPr>
            <a:lvl7pPr marL="2742232" indent="0">
              <a:buNone/>
              <a:defRPr sz="900"/>
            </a:lvl7pPr>
            <a:lvl8pPr marL="3199271" indent="0">
              <a:buNone/>
              <a:defRPr sz="900"/>
            </a:lvl8pPr>
            <a:lvl9pPr marL="3656308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E9BCD9-DBC7-4F55-B10E-B96500CF9F51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20012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039" indent="0">
              <a:buNone/>
              <a:defRPr sz="2800"/>
            </a:lvl2pPr>
            <a:lvl3pPr marL="914077" indent="0">
              <a:buNone/>
              <a:defRPr sz="2400"/>
            </a:lvl3pPr>
            <a:lvl4pPr marL="1371116" indent="0">
              <a:buNone/>
              <a:defRPr sz="2000"/>
            </a:lvl4pPr>
            <a:lvl5pPr marL="1828155" indent="0">
              <a:buNone/>
              <a:defRPr sz="2000"/>
            </a:lvl5pPr>
            <a:lvl6pPr marL="2285192" indent="0">
              <a:buNone/>
              <a:defRPr sz="2000"/>
            </a:lvl6pPr>
            <a:lvl7pPr marL="2742232" indent="0">
              <a:buNone/>
              <a:defRPr sz="2000"/>
            </a:lvl7pPr>
            <a:lvl8pPr marL="3199271" indent="0">
              <a:buNone/>
              <a:defRPr sz="2000"/>
            </a:lvl8pPr>
            <a:lvl9pPr marL="3656308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039" indent="0">
              <a:buNone/>
              <a:defRPr sz="1200"/>
            </a:lvl2pPr>
            <a:lvl3pPr marL="914077" indent="0">
              <a:buNone/>
              <a:defRPr sz="1000"/>
            </a:lvl3pPr>
            <a:lvl4pPr marL="1371116" indent="0">
              <a:buNone/>
              <a:defRPr sz="900"/>
            </a:lvl4pPr>
            <a:lvl5pPr marL="1828155" indent="0">
              <a:buNone/>
              <a:defRPr sz="900"/>
            </a:lvl5pPr>
            <a:lvl6pPr marL="2285192" indent="0">
              <a:buNone/>
              <a:defRPr sz="900"/>
            </a:lvl6pPr>
            <a:lvl7pPr marL="2742232" indent="0">
              <a:buNone/>
              <a:defRPr sz="900"/>
            </a:lvl7pPr>
            <a:lvl8pPr marL="3199271" indent="0">
              <a:buNone/>
              <a:defRPr sz="900"/>
            </a:lvl8pPr>
            <a:lvl9pPr marL="3656308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FFDEFAA-FC95-4106-BF21-AB905C303419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17087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81EA4AF-F1A7-4A3F-92BE-9D72207F520D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06065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D084AAC-B684-4170-B07D-D3B8CD544C68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0912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9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08" tIns="45704" rIns="91408" bIns="4570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08" tIns="45704" rIns="91408" bIns="4570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1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08" tIns="45704" rIns="91408" bIns="45704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defTabSz="914077" fontAlgn="base" latinLnBrk="1">
              <a:spcBef>
                <a:spcPct val="0"/>
              </a:spcBef>
              <a:spcAft>
                <a:spcPct val="0"/>
              </a:spcAft>
            </a:pPr>
            <a:endParaRPr kumimoji="1" lang="en-US" altLang="ko-KR" smtClean="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2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08" tIns="45704" rIns="91408" bIns="45704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defTabSz="914077" fontAlgn="base" latinLnBrk="1">
              <a:spcBef>
                <a:spcPct val="0"/>
              </a:spcBef>
              <a:spcAft>
                <a:spcPct val="0"/>
              </a:spcAft>
            </a:pPr>
            <a:endParaRPr kumimoji="1" lang="en-US" altLang="ko-KR" smtClean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08" tIns="45704" rIns="91408" bIns="45704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defTabSz="914077" fontAlgn="base" latinLnBrk="1">
              <a:spcBef>
                <a:spcPct val="0"/>
              </a:spcBef>
              <a:spcAft>
                <a:spcPct val="0"/>
              </a:spcAft>
            </a:pPr>
            <a:fld id="{80E63412-CE96-496F-9909-333D16D7EB82}" type="slidenum">
              <a:rPr kumimoji="1" lang="en-US" altLang="ko-KR" smtClean="0">
                <a:solidFill>
                  <a:srgbClr val="000000"/>
                </a:solidFill>
              </a:rPr>
              <a:pPr defTabSz="914077" fontAlgn="base" latinLnBrk="1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kumimoji="1" lang="en-US" altLang="ko-KR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42483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2pPr>
      <a:lvl3pPr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3pPr>
      <a:lvl4pPr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4pPr>
      <a:lvl5pPr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5pPr>
      <a:lvl6pPr marL="457039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6pPr>
      <a:lvl7pPr marL="914077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7pPr>
      <a:lvl8pPr marL="1371116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8pPr>
      <a:lvl9pPr marL="1828155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9pPr>
    </p:titleStyle>
    <p:bodyStyle>
      <a:lvl1pPr marL="342778" indent="-342778" algn="l" rtl="0" fontAlgn="base" latinLnBrk="1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688" indent="-285650" algn="l" rtl="0" fontAlgn="base" latinLnBrk="1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2597" indent="-228519" algn="l" rtl="0" fontAlgn="base" latinLnBrk="1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599635" indent="-228519" algn="l" rtl="0" fontAlgn="base" latinLnBrk="1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6674" indent="-228519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3713" indent="-228519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0750" indent="-228519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7790" indent="-228519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4829" indent="-228519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914077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039" algn="l" defTabSz="914077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077" algn="l" defTabSz="914077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116" algn="l" defTabSz="914077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155" algn="l" defTabSz="914077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192" algn="l" defTabSz="914077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232" algn="l" defTabSz="914077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271" algn="l" defTabSz="914077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308" algn="l" defTabSz="914077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endParaRPr lang="ko-KR" altLang="ko-KR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endParaRPr lang="ko-KR" altLang="ko-KR"/>
          </a:p>
        </p:txBody>
      </p:sp>
      <p:pic>
        <p:nvPicPr>
          <p:cNvPr id="2052" name="Picture 4" descr="슬라이드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98624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ko-KR" altLang="ko-KR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ko-KR" altLang="ko-KR"/>
          </a:p>
        </p:txBody>
      </p:sp>
      <p:pic>
        <p:nvPicPr>
          <p:cNvPr id="3076" name="Picture 4" descr="슬라이드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324989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ko-KR" altLang="ko-KR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ko-KR" altLang="ko-KR"/>
          </a:p>
        </p:txBody>
      </p:sp>
      <p:pic>
        <p:nvPicPr>
          <p:cNvPr id="4100" name="Picture 4" descr="슬라이드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944373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ko-KR" altLang="ko-KR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ko-KR" altLang="ko-KR"/>
          </a:p>
        </p:txBody>
      </p:sp>
      <p:pic>
        <p:nvPicPr>
          <p:cNvPr id="5124" name="Picture 4" descr="슬라이드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322017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ko-KR" altLang="ko-KR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ko-KR" altLang="ko-KR"/>
          </a:p>
        </p:txBody>
      </p:sp>
      <p:pic>
        <p:nvPicPr>
          <p:cNvPr id="6148" name="Picture 4" descr="슬라이드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203195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ko-KR" altLang="ko-KR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ko-KR" altLang="ko-KR"/>
          </a:p>
        </p:txBody>
      </p:sp>
      <p:pic>
        <p:nvPicPr>
          <p:cNvPr id="7172" name="Picture 4" descr="슬라이드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471026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ko-KR" altLang="ko-KR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ko-KR" altLang="ko-KR"/>
          </a:p>
        </p:txBody>
      </p:sp>
      <p:pic>
        <p:nvPicPr>
          <p:cNvPr id="8196" name="Picture 4" descr="슬라이드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670921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ko-KR" altLang="ko-KR"/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ko-KR" altLang="ko-KR"/>
          </a:p>
        </p:txBody>
      </p:sp>
      <p:pic>
        <p:nvPicPr>
          <p:cNvPr id="9220" name="Picture 4" descr="슬라이드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795609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ko-KR" altLang="ko-KR"/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ko-KR" altLang="ko-KR"/>
          </a:p>
        </p:txBody>
      </p:sp>
      <p:pic>
        <p:nvPicPr>
          <p:cNvPr id="10244" name="Picture 4" descr="슬라이드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652967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ko-KR" altLang="ko-KR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ko-KR" altLang="ko-KR"/>
          </a:p>
        </p:txBody>
      </p:sp>
      <p:pic>
        <p:nvPicPr>
          <p:cNvPr id="11268" name="Picture 4" descr="슬라이드1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84358768"/>
      </p:ext>
    </p:extLst>
  </p:cSld>
  <p:clrMapOvr>
    <a:masterClrMapping/>
  </p:clrMapOvr>
</p:sld>
</file>

<file path=ppt/theme/theme1.xml><?xml version="1.0" encoding="utf-8"?>
<a:theme xmlns:a="http://schemas.openxmlformats.org/drawingml/2006/main" name="2_기본 디자인">
  <a:themeElements>
    <a:clrScheme name="기본 디자인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기본 디자인">
      <a:majorFont>
        <a:latin typeface="굴림"/>
        <a:ea typeface="굴림"/>
        <a:cs typeface=""/>
      </a:majorFont>
      <a:minorFont>
        <a:latin typeface="굴림"/>
        <a:ea typeface="굴림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기본 디자인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화면 슬라이드 쇼(4:3)</PresentationFormat>
  <Paragraphs>0</Paragraphs>
  <Slides>10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10</vt:i4>
      </vt:variant>
    </vt:vector>
  </HeadingPairs>
  <TitlesOfParts>
    <vt:vector size="11" baseType="lpstr">
      <vt:lpstr>2_기본 디자인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goodchul7</dc:creator>
  <cp:lastModifiedBy>goodchul7</cp:lastModifiedBy>
  <cp:revision>1</cp:revision>
  <dcterms:created xsi:type="dcterms:W3CDTF">2014-10-24T20:44:02Z</dcterms:created>
  <dcterms:modified xsi:type="dcterms:W3CDTF">2014-10-24T20:44:34Z</dcterms:modified>
</cp:coreProperties>
</file>