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5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51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55197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712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35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43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728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6586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57834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6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6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Oval 9"/>
          <p:cNvSpPr>
            <a:spLocks noChangeArrowheads="1"/>
          </p:cNvSpPr>
          <p:nvPr userDrawn="1"/>
        </p:nvSpPr>
        <p:spPr bwMode="auto">
          <a:xfrm>
            <a:off x="0" y="6308725"/>
            <a:ext cx="1368425" cy="5048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00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fld id="{410022E8-5946-45D6-A06E-BF50999A996C}" type="slidenum">
              <a:rPr kumimoji="1" lang="en-US" altLang="ko-KR" sz="2400" b="1">
                <a:solidFill>
                  <a:srgbClr val="000000"/>
                </a:solidFill>
                <a:latin typeface="Times New Roman" pitchFamily="18" charset="0"/>
                <a:ea typeface="바탕체" pitchFamily="17" charset="-127"/>
              </a:rPr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r>
              <a:rPr kumimoji="1" lang="en-US" altLang="ko-KR" sz="2400" b="1">
                <a:solidFill>
                  <a:srgbClr val="000000"/>
                </a:solidFill>
                <a:latin typeface="Times New Roman" pitchFamily="18" charset="0"/>
                <a:ea typeface="바탕체" pitchFamily="17" charset="-127"/>
              </a:rPr>
              <a:t>/8</a:t>
            </a:r>
          </a:p>
        </p:txBody>
      </p:sp>
    </p:spTree>
    <p:extLst>
      <p:ext uri="{BB962C8B-B14F-4D97-AF65-F5344CB8AC3E}">
        <p14:creationId xmlns:p14="http://schemas.microsoft.com/office/powerpoint/2010/main" val="1023419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3" name="Picture 15" descr="마음이상한자를-1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64" name="Group 16"/>
          <p:cNvGrpSpPr>
            <a:grpSpLocks/>
          </p:cNvGrpSpPr>
          <p:nvPr/>
        </p:nvGrpSpPr>
        <p:grpSpPr bwMode="auto">
          <a:xfrm>
            <a:off x="8469313" y="6310313"/>
            <a:ext cx="423862" cy="431800"/>
            <a:chOff x="5289" y="3975"/>
            <a:chExt cx="267" cy="272"/>
          </a:xfrm>
        </p:grpSpPr>
        <p:pic>
          <p:nvPicPr>
            <p:cNvPr id="2065" name="Picture 17" descr="button21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66" name="Text Box 18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2067" name="Group 19"/>
          <p:cNvGrpSpPr>
            <a:grpSpLocks/>
          </p:cNvGrpSpPr>
          <p:nvPr/>
        </p:nvGrpSpPr>
        <p:grpSpPr bwMode="auto">
          <a:xfrm>
            <a:off x="8035925" y="6310313"/>
            <a:ext cx="423863" cy="431800"/>
            <a:chOff x="5289" y="3975"/>
            <a:chExt cx="267" cy="272"/>
          </a:xfrm>
        </p:grpSpPr>
        <p:pic>
          <p:nvPicPr>
            <p:cNvPr id="2068" name="Picture 20" descr="button21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69" name="Text Box 21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03349" y="4341771"/>
            <a:ext cx="8937301" cy="2308227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You bind the broken hearted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You heal the wounded soul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Father of all heaven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We give You full control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62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6" name="Picture 14" descr="마음이상한자를-1-02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7" name="Group 15"/>
          <p:cNvGrpSpPr>
            <a:grpSpLocks/>
          </p:cNvGrpSpPr>
          <p:nvPr/>
        </p:nvGrpSpPr>
        <p:grpSpPr bwMode="auto">
          <a:xfrm>
            <a:off x="8469313" y="6310313"/>
            <a:ext cx="423862" cy="431800"/>
            <a:chOff x="5289" y="3975"/>
            <a:chExt cx="267" cy="272"/>
          </a:xfrm>
        </p:grpSpPr>
        <p:pic>
          <p:nvPicPr>
            <p:cNvPr id="3088" name="Picture 16" descr="button21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9" name="Text Box 17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3090" name="Group 18"/>
          <p:cNvGrpSpPr>
            <a:grpSpLocks/>
          </p:cNvGrpSpPr>
          <p:nvPr/>
        </p:nvGrpSpPr>
        <p:grpSpPr bwMode="auto">
          <a:xfrm>
            <a:off x="8035925" y="6310313"/>
            <a:ext cx="423863" cy="431800"/>
            <a:chOff x="5289" y="3975"/>
            <a:chExt cx="267" cy="272"/>
          </a:xfrm>
        </p:grpSpPr>
        <p:pic>
          <p:nvPicPr>
            <p:cNvPr id="3091" name="Picture 19" descr="button21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92" name="Text Box 20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03349" y="4341771"/>
            <a:ext cx="8937301" cy="2308227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Come have Your way in us, O Lord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Come set our spirits free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O Father send revival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And start the work in me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513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 descr="마음이상한자를-all-03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8469313" y="6310313"/>
            <a:ext cx="423862" cy="431800"/>
            <a:chOff x="5289" y="3975"/>
            <a:chExt cx="267" cy="272"/>
          </a:xfrm>
        </p:grpSpPr>
        <p:pic>
          <p:nvPicPr>
            <p:cNvPr id="4112" name="Picture 16" descr="button21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3" name="Text Box 17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4114" name="Group 18"/>
          <p:cNvGrpSpPr>
            <a:grpSpLocks/>
          </p:cNvGrpSpPr>
          <p:nvPr/>
        </p:nvGrpSpPr>
        <p:grpSpPr bwMode="auto">
          <a:xfrm>
            <a:off x="8035925" y="6310313"/>
            <a:ext cx="423863" cy="431800"/>
            <a:chOff x="5289" y="3975"/>
            <a:chExt cx="267" cy="272"/>
          </a:xfrm>
        </p:grpSpPr>
        <p:pic>
          <p:nvPicPr>
            <p:cNvPr id="4115" name="Picture 19" descr="button21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6" name="Text Box 20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03349" y="4667168"/>
            <a:ext cx="8937301" cy="1200232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Lord, I hunger, thirst for Your righteousness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Father come and fill me once again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916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4" name="Picture 14" descr="마음이상한자를-all-04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35" name="Group 15"/>
          <p:cNvGrpSpPr>
            <a:grpSpLocks/>
          </p:cNvGrpSpPr>
          <p:nvPr/>
        </p:nvGrpSpPr>
        <p:grpSpPr bwMode="auto">
          <a:xfrm>
            <a:off x="8469313" y="6310313"/>
            <a:ext cx="423862" cy="431800"/>
            <a:chOff x="5289" y="3975"/>
            <a:chExt cx="267" cy="272"/>
          </a:xfrm>
        </p:grpSpPr>
        <p:pic>
          <p:nvPicPr>
            <p:cNvPr id="5136" name="Picture 16" descr="button21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37" name="Text Box 17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5138" name="Group 18"/>
          <p:cNvGrpSpPr>
            <a:grpSpLocks/>
          </p:cNvGrpSpPr>
          <p:nvPr/>
        </p:nvGrpSpPr>
        <p:grpSpPr bwMode="auto">
          <a:xfrm>
            <a:off x="8035925" y="6310313"/>
            <a:ext cx="423863" cy="431800"/>
            <a:chOff x="5289" y="3975"/>
            <a:chExt cx="267" cy="272"/>
          </a:xfrm>
        </p:grpSpPr>
        <p:pic>
          <p:nvPicPr>
            <p:cNvPr id="5139" name="Picture 19" descr="button21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40" name="Text Box 20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03349" y="4667168"/>
            <a:ext cx="8937301" cy="1200232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Lord, I hunger, thirst for Your righteousness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Fill me with Your oil and Your wine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715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8" name="Picture 14" descr="마음이상한자를-2-0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9" name="Group 15"/>
          <p:cNvGrpSpPr>
            <a:grpSpLocks/>
          </p:cNvGrpSpPr>
          <p:nvPr/>
        </p:nvGrpSpPr>
        <p:grpSpPr bwMode="auto">
          <a:xfrm>
            <a:off x="8469313" y="6310313"/>
            <a:ext cx="423862" cy="431800"/>
            <a:chOff x="5289" y="3975"/>
            <a:chExt cx="267" cy="272"/>
          </a:xfrm>
        </p:grpSpPr>
        <p:pic>
          <p:nvPicPr>
            <p:cNvPr id="6160" name="Picture 16" descr="button21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61" name="Text Box 17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3300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6162" name="Group 18"/>
          <p:cNvGrpSpPr>
            <a:grpSpLocks/>
          </p:cNvGrpSpPr>
          <p:nvPr/>
        </p:nvGrpSpPr>
        <p:grpSpPr bwMode="auto">
          <a:xfrm>
            <a:off x="8035925" y="6310313"/>
            <a:ext cx="423863" cy="431800"/>
            <a:chOff x="5289" y="3975"/>
            <a:chExt cx="267" cy="272"/>
          </a:xfrm>
        </p:grpSpPr>
        <p:pic>
          <p:nvPicPr>
            <p:cNvPr id="6163" name="Picture 19" descr="button21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64" name="Text Box 20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103349" y="4419600"/>
            <a:ext cx="8937301" cy="2308227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Fill me with Your Spirit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want to see Your face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To live in Your presence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Know Your glory and Your grace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897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2" name="Picture 14" descr="마음이상한자를-2-02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83" name="Group 15"/>
          <p:cNvGrpSpPr>
            <a:grpSpLocks/>
          </p:cNvGrpSpPr>
          <p:nvPr/>
        </p:nvGrpSpPr>
        <p:grpSpPr bwMode="auto">
          <a:xfrm>
            <a:off x="8469313" y="6310313"/>
            <a:ext cx="423862" cy="431800"/>
            <a:chOff x="5289" y="3975"/>
            <a:chExt cx="267" cy="272"/>
          </a:xfrm>
        </p:grpSpPr>
        <p:pic>
          <p:nvPicPr>
            <p:cNvPr id="7184" name="Picture 16" descr="button21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85" name="Text Box 17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3300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7186" name="Group 18"/>
          <p:cNvGrpSpPr>
            <a:grpSpLocks/>
          </p:cNvGrpSpPr>
          <p:nvPr/>
        </p:nvGrpSpPr>
        <p:grpSpPr bwMode="auto">
          <a:xfrm>
            <a:off x="8035925" y="6310313"/>
            <a:ext cx="423863" cy="431800"/>
            <a:chOff x="5289" y="3975"/>
            <a:chExt cx="267" cy="272"/>
          </a:xfrm>
        </p:grpSpPr>
        <p:pic>
          <p:nvPicPr>
            <p:cNvPr id="7187" name="Picture 19" descr="button21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88" name="Text Box 20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03349" y="4419600"/>
            <a:ext cx="8937301" cy="2308227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It's not my will but Yours I choose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To follow to the end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So mold me, yes, and make me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Let a new day begin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476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 descr="마음이상한자를-all-03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8469313" y="6310313"/>
            <a:ext cx="423862" cy="431800"/>
            <a:chOff x="5289" y="3975"/>
            <a:chExt cx="267" cy="272"/>
          </a:xfrm>
        </p:grpSpPr>
        <p:pic>
          <p:nvPicPr>
            <p:cNvPr id="4112" name="Picture 16" descr="button21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3" name="Text Box 17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4114" name="Group 18"/>
          <p:cNvGrpSpPr>
            <a:grpSpLocks/>
          </p:cNvGrpSpPr>
          <p:nvPr/>
        </p:nvGrpSpPr>
        <p:grpSpPr bwMode="auto">
          <a:xfrm>
            <a:off x="8035925" y="6310313"/>
            <a:ext cx="423863" cy="431800"/>
            <a:chOff x="5289" y="3975"/>
            <a:chExt cx="267" cy="272"/>
          </a:xfrm>
        </p:grpSpPr>
        <p:pic>
          <p:nvPicPr>
            <p:cNvPr id="4115" name="Picture 19" descr="button21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6" name="Text Box 20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03349" y="4667168"/>
            <a:ext cx="8937301" cy="1200232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Lord, I hunger, thirst for Your righteousness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Father come and fill me once again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837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4" name="Picture 14" descr="마음이상한자를-all-04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35" name="Group 15"/>
          <p:cNvGrpSpPr>
            <a:grpSpLocks/>
          </p:cNvGrpSpPr>
          <p:nvPr/>
        </p:nvGrpSpPr>
        <p:grpSpPr bwMode="auto">
          <a:xfrm>
            <a:off x="8469313" y="6310313"/>
            <a:ext cx="423862" cy="431800"/>
            <a:chOff x="5289" y="3975"/>
            <a:chExt cx="267" cy="272"/>
          </a:xfrm>
        </p:grpSpPr>
        <p:pic>
          <p:nvPicPr>
            <p:cNvPr id="5136" name="Picture 16" descr="button21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37" name="Text Box 17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5138" name="Group 18"/>
          <p:cNvGrpSpPr>
            <a:grpSpLocks/>
          </p:cNvGrpSpPr>
          <p:nvPr/>
        </p:nvGrpSpPr>
        <p:grpSpPr bwMode="auto">
          <a:xfrm>
            <a:off x="8035925" y="6310313"/>
            <a:ext cx="423863" cy="431800"/>
            <a:chOff x="5289" y="3975"/>
            <a:chExt cx="267" cy="272"/>
          </a:xfrm>
        </p:grpSpPr>
        <p:pic>
          <p:nvPicPr>
            <p:cNvPr id="5139" name="Picture 19" descr="button21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40" name="Text Box 20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03349" y="4667168"/>
            <a:ext cx="8937301" cy="1200232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Lord, I hunger, thirst for Your righteousness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Fill me with Your oil and Your wine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75767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</Words>
  <Application>Microsoft Office PowerPoint</Application>
  <PresentationFormat>화면 슬라이드 쇼(4:3)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2014-10-24T19:37:17Z</dcterms:created>
  <dcterms:modified xsi:type="dcterms:W3CDTF">2014-10-24T19:37:35Z</dcterms:modified>
</cp:coreProperties>
</file>