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87942-7AA3-4B1A-BCEA-FDF64101D784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93284-7142-44E6-A29A-4DE2953F642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045499"/>
      </p:ext>
    </p:extLst>
  </p:cSld>
  <p:clrMapOvr>
    <a:masterClrMapping/>
  </p:clrMapOvr>
  <p:transition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73EFE-8753-442F-B6B3-4DB354C90FB4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DAC3C-EDA8-469F-839D-709CCEA472F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04895"/>
      </p:ext>
    </p:extLst>
  </p:cSld>
  <p:clrMapOvr>
    <a:masterClrMapping/>
  </p:clrMapOvr>
  <p:transition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F32F7-B17B-4873-8F09-D473785E6D3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28CC8-2F3F-4068-BAEC-7A966A412CE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094206"/>
      </p:ext>
    </p:extLst>
  </p:cSld>
  <p:clrMapOvr>
    <a:masterClrMapping/>
  </p:clrMapOvr>
  <p:transition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8D5E4-BB66-46AE-9C03-1371B1F6C545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D3FD4-1128-47EB-B915-4B007C8812A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083605"/>
      </p:ext>
    </p:extLst>
  </p:cSld>
  <p:clrMapOvr>
    <a:masterClrMapping/>
  </p:clrMapOvr>
  <p:transition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941F4-FD81-452D-8E4B-5BA911C83C0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255A3-A961-464F-9AFB-39C67B49236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79057"/>
      </p:ext>
    </p:extLst>
  </p:cSld>
  <p:clrMapOvr>
    <a:masterClrMapping/>
  </p:clrMapOvr>
  <p:transition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09157-0B94-45CF-BC33-CFD7763AF6F3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8521F-4FFF-4EAB-BF51-2AE67129F47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00895"/>
      </p:ext>
    </p:extLst>
  </p:cSld>
  <p:clrMapOvr>
    <a:masterClrMapping/>
  </p:clrMapOvr>
  <p:transition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B2533-A7FA-4D44-9287-D05E86A6C09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FBC42-FEFC-471E-94E1-86FFA4B1522B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674126"/>
      </p:ext>
    </p:extLst>
  </p:cSld>
  <p:clrMapOvr>
    <a:masterClrMapping/>
  </p:clrMapOvr>
  <p:transition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A3FFF-C137-4369-95F4-FC334443DF10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E8A06-DEC3-4783-A1C7-B7941147A5F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723595"/>
      </p:ext>
    </p:extLst>
  </p:cSld>
  <p:clrMapOvr>
    <a:masterClrMapping/>
  </p:clrMapOvr>
  <p:transition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7C143-5F56-4DED-B3E7-AF6051AB70FB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E5631-8C0C-4552-B8DD-A136DD7CCDA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363976"/>
      </p:ext>
    </p:extLst>
  </p:cSld>
  <p:clrMapOvr>
    <a:masterClrMapping/>
  </p:clrMapOvr>
  <p:transition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58DC6-ABFE-40D6-844C-5C49C54AE7BE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B36B5-388F-4BAA-AA02-8EC854D9114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652908"/>
      </p:ext>
    </p:extLst>
  </p:cSld>
  <p:clrMapOvr>
    <a:masterClrMapping/>
  </p:clrMapOvr>
  <p:transition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14E8D-D327-4503-B1AD-F0076B4260C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3410A-9B0E-4FD7-8C1B-A3DF22FBAB7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745899"/>
      </p:ext>
    </p:extLst>
  </p:cSld>
  <p:clrMapOvr>
    <a:masterClrMapping/>
  </p:clrMapOvr>
  <p:transition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fld id="{DBC10C6C-662C-4003-960D-0D87A098843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 latinLnBrk="1"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fld id="{3FF350E9-A232-4BAF-BF78-37F14BF6560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 latinLnBrk="1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그림 6" descr="%B1%B2~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" t="3125" r="2365" b="31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62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1000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4" descr="나기뻐하리1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341771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will rejoice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rejoice 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rejoice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For I’ve made my choice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To rejoice in the Lord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40753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2" descr="나기뻐하리2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341771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will rejoice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rejoice 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rejoice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For I’ve made my choice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To rejoice in the Lord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7897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나기뻐하리3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438568"/>
            <a:ext cx="8937301" cy="1200232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The enemy whispered into my mind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Determined to wear me down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1264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2" descr="나기뻐하리4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438568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Alert in the Spirit I'm not blind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My confession of faith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Has the enemy bound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7306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2" descr="나기뻐하리11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341771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will rejoice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rejoice 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rejoice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For I’ve made my choice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To rejoice in the Lord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814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2" descr="나기뻐하리2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341771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will rejoice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rejoice 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rejoice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For I’ve made my choice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To rejoice in the Lord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2523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그림 1" descr="나기뻐하리3-1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341771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It doesn't depend on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The circumstance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The strength of my arm or my voice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803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 descr="나기뻐하리4-1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341771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It doesn’t depend on the way I feel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I've made up my mind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And I’m </a:t>
            </a:r>
            <a:r>
              <a:rPr lang="en-US" altLang="ko-KR" sz="3600" b="1" dirty="0" err="1">
                <a:solidFill>
                  <a:srgbClr val="C00000"/>
                </a:solidFill>
                <a:latin typeface="Arno Pro Caption" pitchFamily="18" charset="0"/>
              </a:rPr>
              <a:t>gonna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 rejoice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8581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그림 2" descr="나기뻐하리11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341771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will rejoice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rejoice 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rejoice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For I’ve made my choice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To rejoice in the Lord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0087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그림 2" descr="나기뻐하리2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341771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will rejoice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rejoice 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rejoice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For I’ve made my choice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To rejoice in the Lord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9810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그림 2" descr="나기뻐하리11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341771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will rejoice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rejoice 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rejoice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For I’ve made my choice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To rejoice in the Lord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6528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그림 2" descr="나기뻐하리2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3349" y="4341771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will rejoice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rejoice I </a:t>
            </a:r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will rejoice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For I’ve made my choice</a:t>
            </a:r>
          </a:p>
          <a:p>
            <a:pPr defTabSz="913432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To rejoice in the Lord</a:t>
            </a:r>
            <a:endParaRPr lang="ko-KR" altLang="en-US" sz="3600" b="1" dirty="0">
              <a:solidFill>
                <a:srgbClr val="C00000"/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5734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Office PowerPoint</Application>
  <PresentationFormat>화면 슬라이드 쇼(4:3)</PresentationFormat>
  <Paragraphs>35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2014-10-24T19:36:49Z</dcterms:created>
  <dcterms:modified xsi:type="dcterms:W3CDTF">2014-10-24T19:37:06Z</dcterms:modified>
</cp:coreProperties>
</file>