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82" d="100"/>
          <a:sy n="82" d="100"/>
        </p:scale>
        <p:origin x="-153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683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5675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3322989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6631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2404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2745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5345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715140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1115972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5158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648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4553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7" name="Picture 9" descr="나주님의기쁨되기원하네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2888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1143000" y="2133600"/>
            <a:ext cx="6172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/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Lord, I want to live my life </a:t>
            </a:r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 to </a:t>
            </a:r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please You </a:t>
            </a:r>
            <a:endParaRPr lang="ko-KR" altLang="en-US" sz="2400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219200" y="3957935"/>
            <a:ext cx="7467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/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I bring my heart before </a:t>
            </a:r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You        to re  -  mold </a:t>
            </a:r>
            <a:endParaRPr lang="ko-KR" altLang="en-US" sz="2400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2255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나주님의기쁨되기원하네-01-2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5913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1371600" y="2133600"/>
            <a:ext cx="6934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/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Make me a vessel fit </a:t>
            </a:r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             for </a:t>
            </a:r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honor </a:t>
            </a:r>
            <a:endParaRPr lang="ko-KR" altLang="en-US" sz="2400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219200" y="3957935"/>
            <a:ext cx="7467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/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That I might shine </a:t>
            </a:r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for You </a:t>
            </a:r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as sparkling gold</a:t>
            </a:r>
            <a:endParaRPr lang="ko-KR" altLang="en-US" sz="2400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53942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3" name="Picture 7" descr="나주님의기쁨되기원하네-01-3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5913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1371600" y="1981200"/>
            <a:ext cx="6934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/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To be </a:t>
            </a:r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    pleasing </a:t>
            </a:r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You, </a:t>
            </a:r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            pleasing </a:t>
            </a:r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You </a:t>
            </a:r>
            <a:endParaRPr lang="ko-KR" altLang="en-US" sz="2400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143000" y="3886200"/>
            <a:ext cx="6781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/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This is all </a:t>
            </a:r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             I </a:t>
            </a:r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really want to do </a:t>
            </a:r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  </a:t>
            </a:r>
            <a:endParaRPr lang="ko-KR" altLang="en-US" sz="2400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12701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7" name="Picture 7" descr="나주님의기쁨되기원하네-01-4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5913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1371600" y="1981200"/>
            <a:ext cx="6934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/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To be </a:t>
            </a:r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    pleasing </a:t>
            </a:r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You, </a:t>
            </a:r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            pleasing </a:t>
            </a:r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You </a:t>
            </a:r>
            <a:endParaRPr lang="ko-KR" altLang="en-US" sz="2400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143000" y="3886200"/>
            <a:ext cx="6781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/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This is all </a:t>
            </a:r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             I </a:t>
            </a:r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really want to do </a:t>
            </a:r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  </a:t>
            </a:r>
            <a:endParaRPr lang="ko-KR" altLang="en-US" sz="2400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8414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3" name="Picture 7" descr="나주님의기쁨되기원하네-01-3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5913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1371600" y="1981200"/>
            <a:ext cx="6934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/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To be </a:t>
            </a:r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    pleasing </a:t>
            </a:r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You, </a:t>
            </a:r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            pleasing </a:t>
            </a:r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You </a:t>
            </a:r>
            <a:endParaRPr lang="ko-KR" altLang="en-US" sz="2400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143000" y="3886200"/>
            <a:ext cx="6781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/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This is all </a:t>
            </a:r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             I </a:t>
            </a:r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really want to do </a:t>
            </a:r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  </a:t>
            </a:r>
            <a:endParaRPr lang="ko-KR" altLang="en-US" sz="2400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94941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7" name="Picture 7" descr="나주님의기쁨되기원하네-01-4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5913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1371600" y="1981200"/>
            <a:ext cx="6934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/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To be </a:t>
            </a:r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    pleasing </a:t>
            </a:r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You, </a:t>
            </a:r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            pleasing </a:t>
            </a:r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You </a:t>
            </a:r>
            <a:endParaRPr lang="ko-KR" altLang="en-US" sz="2400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143000" y="3886200"/>
            <a:ext cx="6781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/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This is all </a:t>
            </a:r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             I </a:t>
            </a:r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really want to do </a:t>
            </a:r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  </a:t>
            </a:r>
            <a:endParaRPr lang="ko-KR" altLang="en-US" sz="2400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7489938"/>
      </p:ext>
    </p:extLst>
  </p:cSld>
  <p:clrMapOvr>
    <a:masterClrMapping/>
  </p:clrMapOvr>
</p:sld>
</file>

<file path=ppt/theme/theme1.xml><?xml version="1.0" encoding="utf-8"?>
<a:theme xmlns:a="http://schemas.openxmlformats.org/drawingml/2006/main" name="3_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</Words>
  <Application>Microsoft Office PowerPoint</Application>
  <PresentationFormat>화면 슬라이드 쇼(4:3)</PresentationFormat>
  <Paragraphs>12</Paragraphs>
  <Slides>6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3_기본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goodchul7</dc:creator>
  <cp:lastModifiedBy>goodchul7</cp:lastModifiedBy>
  <cp:revision>1</cp:revision>
  <dcterms:created xsi:type="dcterms:W3CDTF">2014-10-24T20:50:48Z</dcterms:created>
  <dcterms:modified xsi:type="dcterms:W3CDTF">2014-10-24T20:51:02Z</dcterms:modified>
</cp:coreProperties>
</file>