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-147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C9D7E-BA2A-4CDA-9453-634E0D4F087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372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8577D-117B-4074-B02C-36200F395C0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2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0F085-5867-4676-A0D9-BE08F56B4160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2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69031-1651-4DD2-AB30-FD6A7E73A09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07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A2C5A-111C-4C08-B6D7-6CE4ABEB281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9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787B9-14CB-42A8-BDC9-E8BC6A4BEB4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89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9FB1F-0833-46F7-AE3C-633C6118860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9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3D559-BD2F-4F01-866E-AFADB8E2452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82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70E29-40EF-46F6-89A6-EDE6A9DBEFD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6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1F831-1024-44B3-B137-DB21CA8FBC8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7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51025-24B4-4287-8C46-4A458E65CEB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75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00663C6C-D12E-451C-B983-DA7F1B083691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62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151790" y="1970088"/>
            <a:ext cx="75424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모든 민족과 방언들 가운데 수많은 </a:t>
            </a:r>
            <a:r>
              <a:rPr kumimoji="1" lang="ko-KR" altLang="en-US" sz="3200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주백성</a:t>
            </a:r>
            <a:r>
              <a:rPr kumimoji="1" lang="ko-KR" altLang="en-US" sz="3200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 모였네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40096" y="3745628"/>
            <a:ext cx="72394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주의 보혈과 </a:t>
            </a: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그사랑으로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  </a:t>
            </a: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친백성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 삼으셨네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700192" y="254000"/>
            <a:ext cx="57166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모든 민족과 방언들 가운데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1-8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28600" y="4343400"/>
            <a:ext cx="86106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Lord I stand in the midst of a multitude</a:t>
            </a:r>
          </a:p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Of those from every tribe and tongue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76200" y="5410200"/>
            <a:ext cx="90678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We are Your people redeemed by Your blood</a:t>
            </a:r>
          </a:p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Rescued from death by Your love</a:t>
            </a:r>
          </a:p>
        </p:txBody>
      </p:sp>
    </p:spTree>
    <p:extLst>
      <p:ext uri="{BB962C8B-B14F-4D97-AF65-F5344CB8AC3E}">
        <p14:creationId xmlns:p14="http://schemas.microsoft.com/office/powerpoint/2010/main" val="265341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744489" y="1984375"/>
            <a:ext cx="80185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주를 향한 감사와 찬양을 말로다 </a:t>
            </a: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표현할수없네</a:t>
            </a:r>
            <a:endParaRPr kumimoji="1" lang="en-US" altLang="ko-KR" sz="3600" b="1" spc="-500" dirty="0">
              <a:ln w="11430"/>
              <a:solidFill>
                <a:srgbClr val="0033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굵은그래픽체" pitchFamily="18" charset="-127"/>
              <a:ea typeface="(한)각머리D" panose="02030600000101010101" pitchFamily="18" charset="-127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55772" y="3729959"/>
            <a:ext cx="72394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다만 </a:t>
            </a: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내소리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 높여 </a:t>
            </a: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온맘을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 다해 찬양하리라</a:t>
            </a:r>
            <a:endParaRPr kumimoji="1" lang="en-US" altLang="ko-KR" sz="3600" b="1" spc="-500" dirty="0">
              <a:ln w="11430"/>
              <a:solidFill>
                <a:srgbClr val="003300"/>
              </a:soli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굵은그래픽체" pitchFamily="18" charset="-127"/>
              <a:ea typeface="(한)각머리D" panose="02030600000101010101" pitchFamily="18" charset="-127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2-8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4343400"/>
            <a:ext cx="91440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There are no words Good enough to thank You There are no words to express my praise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76200" y="5410200"/>
            <a:ext cx="90678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But I will lift up my voice And sing from my heart With all of my strength</a:t>
            </a:r>
          </a:p>
        </p:txBody>
      </p:sp>
    </p:spTree>
    <p:extLst>
      <p:ext uri="{BB962C8B-B14F-4D97-AF65-F5344CB8AC3E}">
        <p14:creationId xmlns:p14="http://schemas.microsoft.com/office/powerpoint/2010/main" val="216749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8925" y="1957182"/>
            <a:ext cx="848501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400" spc="-7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굵은그래픽체" pitchFamily="18" charset="-127"/>
                <a:ea typeface="(한)각머리D" panose="02030600000101010101" pitchFamily="18" charset="-127"/>
              </a:rPr>
              <a:t>할렐루야 할렐루야  할렐루야 어린양 할렐루야 할렐루야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089437" y="3757613"/>
            <a:ext cx="65069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주의보혈덮으사</a:t>
            </a:r>
            <a:r>
              <a:rPr kumimoji="1" lang="en-US" altLang="ko-KR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-  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모든 </a:t>
            </a: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족속모든방언</a:t>
            </a:r>
            <a:endParaRPr kumimoji="1" lang="ko-KR" altLang="en-US" sz="3600" b="1" spc="-500" dirty="0">
              <a:ln w="11430"/>
              <a:solidFill>
                <a:srgbClr val="003300"/>
              </a:solidFill>
              <a:effectLst>
                <a:glow rad="228600">
                  <a:srgbClr val="FFFFFF"/>
                </a:glow>
              </a:effectLst>
              <a:latin typeface="굵은그래픽체" pitchFamily="18" charset="-127"/>
              <a:ea typeface="(한)각머리D" panose="02030600000101010101" pitchFamily="18" charset="-127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3-8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4343400"/>
            <a:ext cx="91440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fi-FI" altLang="ko-KR" sz="3600" b="1" dirty="0">
                <a:solidFill>
                  <a:srgbClr val="C00000"/>
                </a:solidFill>
                <a:latin typeface="Arno Pro Caption" pitchFamily="18" charset="0"/>
              </a:rPr>
              <a:t>Hallelujah hallelujah hallelujah To the Lamb</a:t>
            </a:r>
          </a:p>
          <a:p>
            <a:pPr defTabSz="914077" latinLnBrk="1"/>
            <a:r>
              <a:rPr lang="fi-FI" altLang="ko-KR" sz="3600" b="1" dirty="0">
                <a:solidFill>
                  <a:srgbClr val="C00000"/>
                </a:solidFill>
                <a:latin typeface="Arno Pro Caption" pitchFamily="18" charset="0"/>
              </a:rPr>
              <a:t>Hallelujah hallelujah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76200" y="5410200"/>
            <a:ext cx="90678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By the blood of Christ we stand</a:t>
            </a:r>
          </a:p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Every tongue every tribe</a:t>
            </a:r>
          </a:p>
        </p:txBody>
      </p:sp>
    </p:spTree>
    <p:extLst>
      <p:ext uri="{BB962C8B-B14F-4D97-AF65-F5344CB8AC3E}">
        <p14:creationId xmlns:p14="http://schemas.microsoft.com/office/powerpoint/2010/main" val="78043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79104" y="1831433"/>
            <a:ext cx="80089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spc="-8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모든 백성 </a:t>
            </a:r>
            <a:r>
              <a:rPr kumimoji="1" lang="ko-KR" altLang="en-US" sz="32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</a:t>
            </a:r>
            <a:r>
              <a:rPr kumimoji="1" lang="ko-KR" altLang="en-US" sz="3200" spc="-800" dirty="0" err="1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열방이</a:t>
            </a:r>
            <a:r>
              <a:rPr kumimoji="1" lang="ko-KR" altLang="en-US" sz="32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 모든 </a:t>
            </a:r>
            <a:r>
              <a:rPr kumimoji="1" lang="ko-KR" altLang="en-US" sz="3200" spc="-8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영광 </a:t>
            </a:r>
            <a:r>
              <a:rPr kumimoji="1" lang="ko-KR" altLang="en-US" sz="32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모든 </a:t>
            </a:r>
            <a:r>
              <a:rPr kumimoji="1" lang="ko-KR" altLang="en-US" sz="3200" spc="-8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존귀 </a:t>
            </a:r>
            <a:r>
              <a:rPr kumimoji="1" lang="ko-KR" altLang="en-US" sz="32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모든 </a:t>
            </a:r>
            <a:r>
              <a:rPr kumimoji="1" lang="ko-KR" altLang="en-US" sz="3200" spc="-8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찬양 주께 드리네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220788" y="3757613"/>
            <a:ext cx="27975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-                               -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4-8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4343400"/>
            <a:ext cx="9144000" cy="1754294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Every people every land</a:t>
            </a:r>
          </a:p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Giving glory giving honor</a:t>
            </a:r>
          </a:p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Giving praise unto the Lamb of God</a:t>
            </a:r>
          </a:p>
        </p:txBody>
      </p:sp>
    </p:spTree>
    <p:extLst>
      <p:ext uri="{BB962C8B-B14F-4D97-AF65-F5344CB8AC3E}">
        <p14:creationId xmlns:p14="http://schemas.microsoft.com/office/powerpoint/2010/main" val="17650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047374" y="1970087"/>
            <a:ext cx="785503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4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어린양 피로 씻어진 우리들 은혜로 </a:t>
            </a:r>
            <a:r>
              <a:rPr kumimoji="1" lang="ko-KR" altLang="en-US" sz="34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주앞에서있네</a:t>
            </a:r>
            <a:endParaRPr kumimoji="1" lang="ko-KR" altLang="en-US" sz="3400" b="1" spc="-500" dirty="0">
              <a:ln w="11430"/>
              <a:solidFill>
                <a:srgbClr val="003300"/>
              </a:solidFill>
              <a:effectLst>
                <a:glow rad="228600">
                  <a:srgbClr val="FFFFFF"/>
                </a:glow>
              </a:effectLst>
              <a:latin typeface="굵은그래픽체" pitchFamily="18" charset="-127"/>
              <a:ea typeface="(한)각머리D" panose="02030600000101010101" pitchFamily="18" charset="-127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930795" y="3664123"/>
            <a:ext cx="71529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주이름으로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</a:t>
            </a:r>
            <a:r>
              <a:rPr kumimoji="1" lang="ko-KR" altLang="en-US" sz="36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자녀된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우리 겸손히 구하오니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5-8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4343400"/>
            <a:ext cx="91440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Lord we stand by grace in Your presence</a:t>
            </a:r>
          </a:p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Cleansed by the blood of the Lamb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76200" y="5410200"/>
            <a:ext cx="90678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We are Your children called by Your name</a:t>
            </a:r>
          </a:p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Humbly we bow and we pray</a:t>
            </a:r>
          </a:p>
        </p:txBody>
      </p:sp>
    </p:spTree>
    <p:extLst>
      <p:ext uri="{BB962C8B-B14F-4D97-AF65-F5344CB8AC3E}">
        <p14:creationId xmlns:p14="http://schemas.microsoft.com/office/powerpoint/2010/main" val="248427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762095" y="1979529"/>
            <a:ext cx="756970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4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주의 능력 우리게 베푸사 주를 더욱 </a:t>
            </a:r>
            <a:r>
              <a:rPr kumimoji="1" lang="ko-KR" altLang="en-US" sz="3400" b="1" spc="-5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닮게하소서</a:t>
            </a:r>
            <a:endParaRPr kumimoji="1" lang="en-US" altLang="ko-KR" sz="3400" b="1" spc="-500" dirty="0">
              <a:ln w="11430"/>
              <a:solidFill>
                <a:srgbClr val="003300"/>
              </a:solidFill>
              <a:effectLst>
                <a:glow rad="228600">
                  <a:srgbClr val="FFFFFF"/>
                </a:glow>
              </a:effectLst>
              <a:latin typeface="굵은그래픽체" pitchFamily="18" charset="-127"/>
              <a:ea typeface="(한)각머리D" panose="02030600000101010101" pitchFamily="18" charset="-127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069496" y="3695286"/>
            <a:ext cx="72394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그때에 모든 나라 주영광 보며 경배하리라</a:t>
            </a:r>
            <a:endParaRPr kumimoji="1" lang="en-US" altLang="ko-KR" sz="3600" b="1" spc="-500" dirty="0">
              <a:ln w="11430"/>
              <a:solidFill>
                <a:srgbClr val="003300"/>
              </a:solidFill>
              <a:effectLst>
                <a:glow rad="228600">
                  <a:srgbClr val="FFFFFF"/>
                </a:glow>
              </a:effectLst>
              <a:latin typeface="굵은그래픽체" pitchFamily="18" charset="-127"/>
              <a:ea typeface="(한)각머리D" panose="02030600000101010101" pitchFamily="18" charset="-127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6-8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4343400"/>
            <a:ext cx="91440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There are no words Good enough to thank You There are no words to express my praise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76200" y="5410200"/>
            <a:ext cx="90678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But I will lift up my voice And sing from my heart With all of my strength</a:t>
            </a:r>
          </a:p>
        </p:txBody>
      </p:sp>
    </p:spTree>
    <p:extLst>
      <p:ext uri="{BB962C8B-B14F-4D97-AF65-F5344CB8AC3E}">
        <p14:creationId xmlns:p14="http://schemas.microsoft.com/office/powerpoint/2010/main" val="97808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7-8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85800" y="1941185"/>
            <a:ext cx="822853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400" b="1" spc="-7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할렐루야 할렐루야 할렐루야 어린양 할렐루야 할렐루야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89437" y="3757613"/>
            <a:ext cx="72859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주의 보혈 덮으사</a:t>
            </a:r>
            <a:r>
              <a:rPr kumimoji="1" lang="en-US" altLang="ko-KR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-     </a:t>
            </a:r>
            <a:r>
              <a:rPr kumimoji="1" lang="ko-KR" altLang="en-US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모든  족속  모든 방언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4343400"/>
            <a:ext cx="91440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fi-FI" altLang="ko-KR" sz="3600" b="1" dirty="0">
                <a:solidFill>
                  <a:srgbClr val="C00000"/>
                </a:solidFill>
                <a:latin typeface="Arno Pro Caption" pitchFamily="18" charset="0"/>
              </a:rPr>
              <a:t>Hallelujah hallelujah hallelujah To the Lamb</a:t>
            </a:r>
          </a:p>
          <a:p>
            <a:pPr defTabSz="914077" latinLnBrk="1"/>
            <a:r>
              <a:rPr lang="fi-FI" altLang="ko-KR" sz="3600" b="1" dirty="0">
                <a:solidFill>
                  <a:srgbClr val="C00000"/>
                </a:solidFill>
                <a:latin typeface="Arno Pro Caption" pitchFamily="18" charset="0"/>
              </a:rPr>
              <a:t>Hallelujah hallelujah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76200" y="5410200"/>
            <a:ext cx="9067800" cy="1200296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By the blood of Christ we stand</a:t>
            </a:r>
          </a:p>
          <a:p>
            <a:pPr defTabSz="914077" latinLnBrk="1"/>
            <a:r>
              <a:rPr lang="en-US" altLang="ko-KR" sz="3600" b="1" dirty="0">
                <a:solidFill>
                  <a:srgbClr val="DAEDEF">
                    <a:lumMod val="10000"/>
                  </a:srgbClr>
                </a:solidFill>
                <a:latin typeface="Arno Pro Caption" pitchFamily="18" charset="0"/>
              </a:rPr>
              <a:t>Every tongue every tribe</a:t>
            </a:r>
          </a:p>
        </p:txBody>
      </p:sp>
    </p:spTree>
    <p:extLst>
      <p:ext uri="{BB962C8B-B14F-4D97-AF65-F5344CB8AC3E}">
        <p14:creationId xmlns:p14="http://schemas.microsoft.com/office/powerpoint/2010/main" val="309293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696200" y="5881688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8-8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57200" y="1927684"/>
            <a:ext cx="861966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400" spc="-8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모든 백성 </a:t>
            </a:r>
            <a:r>
              <a:rPr kumimoji="1" lang="ko-KR" altLang="en-US" sz="34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</a:t>
            </a:r>
            <a:r>
              <a:rPr kumimoji="1" lang="ko-KR" altLang="en-US" sz="3400" spc="-800" dirty="0" err="1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열방이</a:t>
            </a:r>
            <a:r>
              <a:rPr kumimoji="1" lang="ko-KR" altLang="en-US" sz="34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 </a:t>
            </a:r>
            <a:r>
              <a:rPr kumimoji="1" lang="ko-KR" altLang="en-US" sz="3400" spc="-800" dirty="0" err="1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모든영광</a:t>
            </a:r>
            <a:r>
              <a:rPr kumimoji="1" lang="ko-KR" altLang="en-US" sz="34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 </a:t>
            </a:r>
            <a:r>
              <a:rPr kumimoji="1" lang="ko-KR" altLang="en-US" sz="3400" spc="-800" dirty="0" err="1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모든존귀</a:t>
            </a:r>
            <a:r>
              <a:rPr kumimoji="1" lang="ko-KR" altLang="en-US" sz="3400" spc="-800" dirty="0" smtClean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모 </a:t>
            </a:r>
            <a:r>
              <a:rPr kumimoji="1" lang="ko-KR" altLang="en-US" sz="3400" spc="-8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든찬양</a:t>
            </a:r>
            <a:r>
              <a:rPr kumimoji="1" lang="ko-KR" altLang="en-US" sz="3400" spc="-8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 </a:t>
            </a:r>
            <a:r>
              <a:rPr kumimoji="1" lang="ko-KR" altLang="en-US" sz="3400" spc="-800" dirty="0" err="1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</a:effectLst>
                <a:latin typeface="굵은그래픽체" pitchFamily="18" charset="-127"/>
                <a:ea typeface="(한)각머리D" panose="02030600000101010101" pitchFamily="18" charset="-127"/>
              </a:rPr>
              <a:t>주께드리네</a:t>
            </a:r>
            <a:endParaRPr kumimoji="1" lang="ko-KR" altLang="en-US" sz="3400" spc="-800" dirty="0">
              <a:ln w="11430"/>
              <a:solidFill>
                <a:srgbClr val="003300"/>
              </a:solidFill>
              <a:effectLst>
                <a:glow rad="228600">
                  <a:srgbClr val="FFFFFF"/>
                </a:glow>
              </a:effectLst>
              <a:latin typeface="굵은그래픽체" pitchFamily="18" charset="-127"/>
              <a:ea typeface="(한)각머리D" panose="02030600000101010101" pitchFamily="18" charset="-127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220788" y="3757613"/>
            <a:ext cx="27975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600" b="1" spc="-500" dirty="0">
                <a:ln w="11430"/>
                <a:solidFill>
                  <a:srgbClr val="003300"/>
                </a:soli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-                               -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0" y="4343400"/>
            <a:ext cx="9144000" cy="1754294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Every people every land</a:t>
            </a:r>
          </a:p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Giving glory giving honor</a:t>
            </a:r>
          </a:p>
          <a:p>
            <a:pPr defTabSz="914077" latinLnBrk="1"/>
            <a:r>
              <a:rPr lang="en-US" altLang="ko-KR" sz="3600" b="1" dirty="0">
                <a:solidFill>
                  <a:srgbClr val="C00000"/>
                </a:solidFill>
                <a:latin typeface="Arno Pro Caption" pitchFamily="18" charset="0"/>
              </a:rPr>
              <a:t>Giving praise unto the Lamb of God</a:t>
            </a:r>
          </a:p>
        </p:txBody>
      </p:sp>
    </p:spTree>
    <p:extLst>
      <p:ext uri="{BB962C8B-B14F-4D97-AF65-F5344CB8AC3E}">
        <p14:creationId xmlns:p14="http://schemas.microsoft.com/office/powerpoint/2010/main" val="15592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302</Words>
  <Application>Microsoft Office PowerPoint</Application>
  <PresentationFormat>화면 슬라이드 쇼(4:3)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4_기본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</cp:lastModifiedBy>
  <cp:revision>3</cp:revision>
  <dcterms:created xsi:type="dcterms:W3CDTF">2014-10-24T20:42:34Z</dcterms:created>
  <dcterms:modified xsi:type="dcterms:W3CDTF">2014-12-06T03:27:46Z</dcterms:modified>
</cp:coreProperties>
</file>