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14487-B31C-4F32-8418-9551262899F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33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F3E5C-5048-478C-85A5-71D02B3FC94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3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3ED76-9BB1-4F89-92BF-70A44DA6D74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22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0B864-3CD7-444C-8D48-F0CEB606CF3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0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51965-7285-4B46-BB6B-C6EBF676179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04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C7850-D5EE-442C-A12F-A90B4FD7B20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64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C76AB-ED25-4312-9038-4A1FD2D22BF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3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4116D-4AED-4947-94A0-76979FDBFA4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4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A6D4E-A0E2-43AE-8A8B-D047C9EC38E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5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C799BA-AD59-4362-A98F-13EC514E1DA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2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832FB-40D6-4184-ABCA-F1F11A89DEC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51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+mn-ea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6C8CC956-CC95-4A32-B234-D0B882BA9869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2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191000"/>
            <a:ext cx="895315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will enter His gates with thanksgiving in my heart;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enter His courts with praise.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say this is the day that the Lord has made.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  <a:endParaRPr lang="ko-KR" altLang="en-US" sz="2800" dirty="0">
              <a:solidFill>
                <a:srgbClr val="000000"/>
              </a:solidFill>
              <a:effectLst>
                <a:glow rad="139700">
                  <a:srgbClr val="FFFFFF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03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072" y="4191000"/>
            <a:ext cx="79433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He has made me glad, He has made me glad,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He has made me glad, He has made me glad,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  <a:endParaRPr lang="ko-KR" altLang="en-US" sz="2800" dirty="0">
              <a:solidFill>
                <a:srgbClr val="000000"/>
              </a:solidFill>
              <a:effectLst>
                <a:glow rad="139700">
                  <a:srgbClr val="FFFFFF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98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191000"/>
            <a:ext cx="895315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</a:t>
            </a: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will enter His gates with thanksgiving in my heart;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enter His courts with praise.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say this is the day that the Lord has made.</a:t>
            </a:r>
            <a:b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  <a:endParaRPr lang="ko-KR" altLang="en-US" sz="2800" dirty="0">
              <a:solidFill>
                <a:srgbClr val="000000"/>
              </a:solidFill>
              <a:effectLst>
                <a:glow rad="139700">
                  <a:srgbClr val="FFFFFF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7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072" y="4191000"/>
            <a:ext cx="79433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He has made me glad, He has made me glad,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He has made me glad, He has made me glad,</a:t>
            </a:r>
          </a:p>
          <a:p>
            <a:pPr defTabSz="914077" latinLnBrk="1"/>
            <a:r>
              <a:rPr lang="en-US" altLang="ko-KR" sz="2800" dirty="0">
                <a:solidFill>
                  <a:srgbClr val="000000"/>
                </a:solidFill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rial Rounded MT Bold" pitchFamily="34" charset="0"/>
              </a:rPr>
              <a:t>I will rejoice for He has made me glad.</a:t>
            </a:r>
            <a:endParaRPr lang="ko-KR" altLang="en-US" sz="2800" dirty="0">
              <a:solidFill>
                <a:srgbClr val="000000"/>
              </a:solidFill>
              <a:effectLst>
                <a:glow rad="139700">
                  <a:srgbClr val="FFFFFF">
                    <a:satMod val="175000"/>
                    <a:alpha val="40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314090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화면 슬라이드 쇼(4:3)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2014-10-24T19:45:53Z</dcterms:created>
  <dcterms:modified xsi:type="dcterms:W3CDTF">2014-10-24T19:46:11Z</dcterms:modified>
</cp:coreProperties>
</file>