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6" d="100"/>
          <a:sy n="66" d="100"/>
        </p:scale>
        <p:origin x="142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9D981-ED2F-48A2-9D45-421CFE29205E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2015-11-14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54747-8CFF-444F-9CC1-53D3C394E91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649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31418-FA06-450F-BE0C-A5464CEAC228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2015-11-14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98F99-84C8-43AE-8CCD-0ADB6AB931C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269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277A2-0181-42CA-A99E-020268839631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2015-11-14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80720-5B46-4704-A949-C6B7D45BDD4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60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C3878-4335-4F3E-919A-C6DB30F9AF13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2015-11-14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088DE-4114-4A76-8163-E1DF4ABD430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87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11A42-AA04-4268-BB28-BD4582918192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2015-11-14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15495-EFA0-4F1C-8DC3-E780324B107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560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A7247-1BB1-419C-895E-F86758D4A219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2015-11-14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C82B2-7329-4AE0-B355-224C68FDADB1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858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81A78-D757-47D2-A551-8DA14D945F9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2015-11-14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6B4DE-FC08-4BA0-BE60-9E55B5AC2BB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68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83F9D-E1F7-408A-99B1-AB926CA477FF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2015-11-14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4FBD6-EA66-4112-BAD7-B4E683F56FF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695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DAD20-45EC-4D77-AA4D-6B29411C347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2015-11-14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A8E0E-D4F0-4071-BEB1-25356FA4BE2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244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1432E-BD74-4F80-86C4-5AA570814F42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2015-11-14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489E8-A3E7-4DBD-8B8F-788918728A8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960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900CF-F03C-4212-8F8B-1A2270A32A05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2015-11-14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B4B8E-5635-4FF5-A7D8-0140C06644E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659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latinLnBrk="1">
              <a:defRPr/>
            </a:pPr>
            <a:fld id="{BB5DF192-340B-4429-ADBB-71BBA92BB049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 latinLnBrk="1">
                <a:defRPr/>
              </a:pPr>
              <a:t>2015-11-14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latinLnBrk="1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latinLnBrk="1">
              <a:defRPr/>
            </a:pPr>
            <a:fld id="{7304C7A6-6C29-406D-B20E-17413D27AEC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 latinLnBrk="1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108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3" descr="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4876800"/>
            <a:ext cx="922541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3200" b="1" dirty="0">
                <a:solidFill>
                  <a:srgbClr val="FF0000"/>
                </a:solidFill>
                <a:latin typeface="+mn-ea"/>
              </a:rPr>
              <a:t>I have poor mind, It’s what the Lord </a:t>
            </a:r>
            <a:endParaRPr lang="en-US" altLang="ko-KR" sz="3200" b="1" dirty="0" smtClean="0">
              <a:solidFill>
                <a:srgbClr val="FF0000"/>
              </a:solidFill>
              <a:latin typeface="+mn-ea"/>
            </a:endParaRPr>
          </a:p>
          <a:p>
            <a:pPr latinLnBrk="1"/>
            <a:r>
              <a:rPr lang="en-US" altLang="ko-KR" sz="3200" b="1" dirty="0" smtClean="0">
                <a:solidFill>
                  <a:srgbClr val="FF0000"/>
                </a:solidFill>
                <a:latin typeface="+mn-ea"/>
              </a:rPr>
              <a:t>delighted </a:t>
            </a:r>
            <a:r>
              <a:rPr lang="en-US" altLang="ko-KR" sz="3200" b="1" dirty="0">
                <a:solidFill>
                  <a:srgbClr val="FF0000"/>
                </a:solidFill>
                <a:latin typeface="+mn-ea"/>
              </a:rPr>
              <a:t>at me I can be </a:t>
            </a:r>
            <a:r>
              <a:rPr lang="en-US" altLang="ko-KR" sz="3200" b="1" dirty="0" smtClean="0">
                <a:solidFill>
                  <a:srgbClr val="FF0000"/>
                </a:solidFill>
                <a:latin typeface="+mn-ea"/>
              </a:rPr>
              <a:t>pleased </a:t>
            </a:r>
            <a:r>
              <a:rPr lang="en-US" altLang="ko-KR" sz="3200" b="1" dirty="0" smtClean="0">
                <a:solidFill>
                  <a:srgbClr val="FF0000"/>
                </a:solidFill>
                <a:latin typeface="+mn-ea"/>
              </a:rPr>
              <a:t>with </a:t>
            </a:r>
            <a:r>
              <a:rPr lang="en-US" altLang="ko-KR" sz="3200" b="1" dirty="0">
                <a:solidFill>
                  <a:srgbClr val="FF0000"/>
                </a:solidFill>
                <a:latin typeface="+mn-ea"/>
              </a:rPr>
              <a:t>a trifle </a:t>
            </a:r>
            <a:endParaRPr lang="en-US" altLang="ko-KR" sz="3200" b="1" dirty="0" smtClean="0">
              <a:solidFill>
                <a:srgbClr val="FF0000"/>
              </a:solidFill>
              <a:latin typeface="+mn-ea"/>
            </a:endParaRPr>
          </a:p>
          <a:p>
            <a:pPr latinLnBrk="1"/>
            <a:r>
              <a:rPr lang="en-US" altLang="ko-KR" sz="3200" b="1" dirty="0" smtClean="0">
                <a:solidFill>
                  <a:srgbClr val="FF0000"/>
                </a:solidFill>
                <a:latin typeface="+mn-ea"/>
              </a:rPr>
              <a:t>It’s </a:t>
            </a:r>
            <a:r>
              <a:rPr lang="en-US" altLang="ko-KR" sz="3200" b="1" dirty="0">
                <a:solidFill>
                  <a:srgbClr val="FF0000"/>
                </a:solidFill>
                <a:latin typeface="+mn-ea"/>
              </a:rPr>
              <a:t>what the Lord  has done in my </a:t>
            </a:r>
            <a:r>
              <a:rPr lang="en-US" altLang="ko-KR" sz="3200" b="1" dirty="0" smtClean="0">
                <a:solidFill>
                  <a:srgbClr val="FF0000"/>
                </a:solidFill>
                <a:latin typeface="+mn-ea"/>
              </a:rPr>
              <a:t>heart</a:t>
            </a:r>
            <a:endParaRPr lang="en-US" altLang="ko-KR" sz="32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2075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1" descr="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" y="4876800"/>
            <a:ext cx="9067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ko-KR" sz="3200" b="1" dirty="0">
                <a:solidFill>
                  <a:srgbClr val="FF0000"/>
                </a:solidFill>
                <a:latin typeface="+mn-ea"/>
              </a:rPr>
              <a:t>I overcome getting tired It’s what the Lord comfort to me I can </a:t>
            </a:r>
            <a:r>
              <a:rPr lang="en-US" altLang="ko-KR" sz="3200" b="1" dirty="0" smtClean="0">
                <a:solidFill>
                  <a:srgbClr val="FF0000"/>
                </a:solidFill>
                <a:latin typeface="+mn-ea"/>
              </a:rPr>
              <a:t>dream</a:t>
            </a:r>
          </a:p>
          <a:p>
            <a:pPr latinLnBrk="1"/>
            <a:r>
              <a:rPr lang="en-US" altLang="ko-KR" sz="3200" b="1" dirty="0">
                <a:solidFill>
                  <a:srgbClr val="FF0000"/>
                </a:solidFill>
                <a:latin typeface="+mn-ea"/>
              </a:rPr>
              <a:t>beautiful Kingdom It’s what the Lord has done in my heart</a:t>
            </a:r>
          </a:p>
          <a:p>
            <a:pPr latinLnBrk="1"/>
            <a:endParaRPr lang="en-US" altLang="ko-KR" sz="32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430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그림 1" descr="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" y="4876800"/>
            <a:ext cx="906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ko-KR" sz="3200" b="1" dirty="0">
                <a:solidFill>
                  <a:srgbClr val="FF0000"/>
                </a:solidFill>
                <a:latin typeface="+mn-ea"/>
              </a:rPr>
              <a:t>His love, </a:t>
            </a:r>
            <a:r>
              <a:rPr lang="en-US" altLang="ko-KR" sz="3200" b="1" dirty="0" smtClean="0">
                <a:solidFill>
                  <a:srgbClr val="FF0000"/>
                </a:solidFill>
                <a:latin typeface="+mn-ea"/>
              </a:rPr>
              <a:t>it’s </a:t>
            </a:r>
            <a:r>
              <a:rPr lang="en-US" altLang="ko-KR" sz="3200" b="1" dirty="0">
                <a:solidFill>
                  <a:srgbClr val="FF0000"/>
                </a:solidFill>
                <a:latin typeface="+mn-ea"/>
              </a:rPr>
              <a:t>the power of blessing </a:t>
            </a:r>
            <a:r>
              <a:rPr lang="en-US" altLang="ko-KR" sz="3200" b="1" dirty="0" smtClean="0">
                <a:solidFill>
                  <a:srgbClr val="FF0000"/>
                </a:solidFill>
                <a:latin typeface="+mn-ea"/>
              </a:rPr>
              <a:t>me</a:t>
            </a:r>
          </a:p>
          <a:p>
            <a:pPr latinLnBrk="1"/>
            <a:r>
              <a:rPr lang="en-US" altLang="ko-KR" sz="3200" b="1" dirty="0">
                <a:solidFill>
                  <a:srgbClr val="FF0000"/>
                </a:solidFill>
                <a:latin typeface="+mn-ea"/>
              </a:rPr>
              <a:t>Let poor soul hold in his </a:t>
            </a:r>
            <a:r>
              <a:rPr lang="en-US" altLang="ko-KR" sz="3200" b="1" dirty="0" smtClean="0">
                <a:solidFill>
                  <a:srgbClr val="FF0000"/>
                </a:solidFill>
                <a:latin typeface="+mn-ea"/>
              </a:rPr>
              <a:t>nation</a:t>
            </a:r>
            <a:endParaRPr lang="en-US" altLang="ko-KR" sz="32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8701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 descr="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" y="4876800"/>
            <a:ext cx="906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ko-KR" sz="3200" b="1" dirty="0">
                <a:solidFill>
                  <a:srgbClr val="FF0000"/>
                </a:solidFill>
                <a:latin typeface="+mn-ea"/>
              </a:rPr>
              <a:t>His love</a:t>
            </a:r>
            <a:r>
              <a:rPr lang="en-US" altLang="ko-KR" sz="3200" b="1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en-US" altLang="ko-KR" sz="3200" b="1" dirty="0">
                <a:solidFill>
                  <a:srgbClr val="FF0000"/>
                </a:solidFill>
                <a:latin typeface="+mn-ea"/>
              </a:rPr>
              <a:t>it keep my heart to see </a:t>
            </a:r>
            <a:r>
              <a:rPr lang="en-US" altLang="ko-KR" sz="3200" b="1" dirty="0" smtClean="0">
                <a:solidFill>
                  <a:srgbClr val="FF0000"/>
                </a:solidFill>
                <a:latin typeface="+mn-ea"/>
              </a:rPr>
              <a:t>His Kingdom</a:t>
            </a:r>
          </a:p>
          <a:p>
            <a:pPr latinLnBrk="1"/>
            <a:r>
              <a:rPr lang="en-US" altLang="ko-KR" sz="3200" b="1" dirty="0">
                <a:solidFill>
                  <a:srgbClr val="FF0000"/>
                </a:solidFill>
                <a:latin typeface="+mn-ea"/>
              </a:rPr>
              <a:t>Let me prepare for </a:t>
            </a:r>
            <a:r>
              <a:rPr lang="en-US" altLang="ko-KR" sz="3200" b="1" dirty="0" smtClean="0">
                <a:solidFill>
                  <a:srgbClr val="FF0000"/>
                </a:solidFill>
                <a:latin typeface="+mn-ea"/>
              </a:rPr>
              <a:t>everything</a:t>
            </a:r>
            <a:endParaRPr lang="en-US" altLang="ko-KR" sz="32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642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1" descr="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4876800"/>
            <a:ext cx="9296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ko-KR" sz="3200" b="1" dirty="0">
                <a:solidFill>
                  <a:srgbClr val="FF0000"/>
                </a:solidFill>
                <a:latin typeface="+mn-ea"/>
              </a:rPr>
              <a:t>Praise with a grateful heart </a:t>
            </a:r>
            <a:r>
              <a:rPr lang="en-US" altLang="ko-KR" sz="3200" b="1" dirty="0" smtClean="0">
                <a:solidFill>
                  <a:srgbClr val="FF0000"/>
                </a:solidFill>
                <a:latin typeface="+mn-ea"/>
              </a:rPr>
              <a:t>Thanks </a:t>
            </a:r>
            <a:r>
              <a:rPr lang="en-US" altLang="ko-KR" sz="3200" b="1" dirty="0">
                <a:solidFill>
                  <a:srgbClr val="FF0000"/>
                </a:solidFill>
                <a:latin typeface="+mn-ea"/>
              </a:rPr>
              <a:t>with a peaceful </a:t>
            </a:r>
            <a:r>
              <a:rPr lang="en-US" altLang="ko-KR" sz="3200" b="1" dirty="0" smtClean="0">
                <a:solidFill>
                  <a:srgbClr val="FF0000"/>
                </a:solidFill>
                <a:latin typeface="+mn-ea"/>
              </a:rPr>
              <a:t>heart</a:t>
            </a:r>
          </a:p>
          <a:p>
            <a:pPr latinLnBrk="1"/>
            <a:r>
              <a:rPr lang="en-US" altLang="ko-KR" sz="3200" b="1" dirty="0">
                <a:solidFill>
                  <a:srgbClr val="FF0000"/>
                </a:solidFill>
                <a:latin typeface="+mn-ea"/>
              </a:rPr>
              <a:t>Look up the almighty God    with all my hope</a:t>
            </a:r>
          </a:p>
          <a:p>
            <a:pPr latinLnBrk="1"/>
            <a:endParaRPr lang="en-US" altLang="ko-KR" sz="32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4186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104</Words>
  <Application>Microsoft Office PowerPoint</Application>
  <PresentationFormat>화면 슬라이드 쇼(4:3)</PresentationFormat>
  <Paragraphs>11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3_Office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Chulsu Jo</cp:lastModifiedBy>
  <cp:revision>5</cp:revision>
  <dcterms:created xsi:type="dcterms:W3CDTF">2014-10-24T20:45:22Z</dcterms:created>
  <dcterms:modified xsi:type="dcterms:W3CDTF">2015-11-14T18:19:09Z</dcterms:modified>
</cp:coreProperties>
</file>