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71C27C-5A33-4BC1-95DF-6C213C90CA72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462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AB51A-B2C7-448F-B32A-46BA0F56F339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49AB2-6FF9-48D1-A534-3A075D435A47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357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18ADD-C08C-4F35-AABA-38FE8095EF8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838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96CCA-5B0F-4E86-B9A3-6E45D5F9E86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999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0E8A01-D5A4-43DE-8601-FCB5020C387E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98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E3459-E559-4323-AA08-9263CCE046FA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94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BFA19-2D3C-4373-AB76-3A8A3719807A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735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1119EB-9398-4BA1-9817-75B3EFF58AD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304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EEDCAE-7D82-4DE8-A3BE-1284EA96D3F9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69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2A2D7-1A24-43EB-A095-314277A5570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522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D3EBC0-E1FB-4EB1-8A2D-E17DA729D0D6}" type="slidenum">
              <a:rPr kumimoji="1"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125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주님당신은사랑의빛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758950" y="2114550"/>
            <a:ext cx="563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Lord the Light of Your Love is shining,</a:t>
            </a:r>
            <a:endParaRPr lang="ko-KR" altLang="en-US" sz="2000" dirty="0">
              <a:solidFill>
                <a:srgbClr val="FF0000"/>
              </a:solidFill>
              <a:latin typeface="Albertus Extra Bold" pitchFamily="34" charset="0"/>
              <a:ea typeface="HY헤드라인M" pitchFamily="18" charset="-127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581400" y="3962400"/>
            <a:ext cx="480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In the midst of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the  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darkness shining, </a:t>
            </a:r>
            <a:endParaRPr lang="ko-KR" altLang="en-US" sz="2000" dirty="0">
              <a:solidFill>
                <a:srgbClr val="FF0000"/>
              </a:solidFill>
              <a:latin typeface="Albertus Extra Bold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6541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주님당신은사랑의빛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295400" y="2114550"/>
            <a:ext cx="563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Jesus, Light of the World, shine upon us, </a:t>
            </a:r>
            <a:endParaRPr lang="ko-KR" altLang="en-US" sz="2000" dirty="0">
              <a:solidFill>
                <a:srgbClr val="FF0000"/>
              </a:solidFill>
              <a:latin typeface="Albertus Extra Bold" pitchFamily="34" charset="0"/>
              <a:ea typeface="HY헤드라인M" pitchFamily="18" charset="-127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825750" y="3962400"/>
            <a:ext cx="5708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Set us free by the truth You now bring us, </a:t>
            </a:r>
            <a:endParaRPr lang="ko-KR" altLang="en-US" sz="2000" dirty="0">
              <a:solidFill>
                <a:srgbClr val="FF0000"/>
              </a:solidFill>
              <a:latin typeface="Albertus Extra Bold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주님당신은사랑의빛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752600" y="3276600"/>
            <a:ext cx="6553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Shine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     on   me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.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           Shine        on   me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. </a:t>
            </a:r>
            <a:endParaRPr lang="ko-KR" altLang="en-US" sz="2000" dirty="0">
              <a:solidFill>
                <a:srgbClr val="FF0000"/>
              </a:solidFill>
              <a:latin typeface="Albertus Extra Bold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5890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주님당신은사랑의빛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454150" y="2114550"/>
            <a:ext cx="73088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Shine Jesus shine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 Fill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this land with the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Father's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glory </a:t>
            </a:r>
            <a:endParaRPr lang="ko-KR" altLang="en-US" sz="2000" dirty="0">
              <a:solidFill>
                <a:srgbClr val="FF0000"/>
              </a:solidFill>
              <a:latin typeface="Albertus Extra Bold" pitchFamily="34" charset="0"/>
              <a:ea typeface="HY헤드라인M" pitchFamily="18" charset="-127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479550" y="3962400"/>
            <a:ext cx="69024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Blaze, Spirit blaze,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    Set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our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 hearts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on fire </a:t>
            </a:r>
          </a:p>
        </p:txBody>
      </p:sp>
    </p:spTree>
    <p:extLst>
      <p:ext uri="{BB962C8B-B14F-4D97-AF65-F5344CB8AC3E}">
        <p14:creationId xmlns:p14="http://schemas.microsoft.com/office/powerpoint/2010/main" val="1488772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주님당신은사랑의빛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454150" y="2114550"/>
            <a:ext cx="73088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Flow, river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flow    Flood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the nations with grace and mercy </a:t>
            </a: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219200" y="3962400"/>
            <a:ext cx="69024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Send forth Your word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Lord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and let there be light. </a:t>
            </a:r>
          </a:p>
        </p:txBody>
      </p:sp>
    </p:spTree>
    <p:extLst>
      <p:ext uri="{BB962C8B-B14F-4D97-AF65-F5344CB8AC3E}">
        <p14:creationId xmlns:p14="http://schemas.microsoft.com/office/powerpoint/2010/main" val="675998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주님당신은사랑의빛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758950" y="2114550"/>
            <a:ext cx="563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Lord the Light of Your Love is shining,</a:t>
            </a:r>
            <a:endParaRPr lang="ko-KR" altLang="en-US" sz="2000" dirty="0">
              <a:solidFill>
                <a:srgbClr val="FF0000"/>
              </a:solidFill>
              <a:latin typeface="Albertus Extra Bold" pitchFamily="34" charset="0"/>
              <a:ea typeface="HY헤드라인M" pitchFamily="18" charset="-127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581400" y="3962400"/>
            <a:ext cx="480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In the midst of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the  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darkness shining, </a:t>
            </a:r>
            <a:endParaRPr lang="ko-KR" altLang="en-US" sz="2000" dirty="0">
              <a:solidFill>
                <a:srgbClr val="FF0000"/>
              </a:solidFill>
              <a:latin typeface="Albertus Extra Bold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3860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주님당신은사랑의빛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295400" y="2114550"/>
            <a:ext cx="563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Jesus, Light of the World, shine upon us, </a:t>
            </a:r>
            <a:endParaRPr lang="ko-KR" altLang="en-US" sz="2000" dirty="0">
              <a:solidFill>
                <a:srgbClr val="FF0000"/>
              </a:solidFill>
              <a:latin typeface="Albertus Extra Bold" pitchFamily="34" charset="0"/>
              <a:ea typeface="HY헤드라인M" pitchFamily="18" charset="-127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825750" y="3962400"/>
            <a:ext cx="5708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Set us free by the truth You now bring us, </a:t>
            </a:r>
            <a:endParaRPr lang="ko-KR" altLang="en-US" sz="2000" dirty="0">
              <a:solidFill>
                <a:srgbClr val="FF0000"/>
              </a:solidFill>
              <a:latin typeface="Albertus Extra Bold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9098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주님당신은사랑의빛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752600" y="3276600"/>
            <a:ext cx="6553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Shine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     on   me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.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           Shine        on   me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. </a:t>
            </a:r>
            <a:endParaRPr lang="ko-KR" altLang="en-US" sz="2000" dirty="0">
              <a:solidFill>
                <a:srgbClr val="FF0000"/>
              </a:solidFill>
              <a:latin typeface="Albertus Extra Bold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5607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주님당신은사랑의빛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454150" y="2114550"/>
            <a:ext cx="73088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Shine Jesus shine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 Fill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this land with the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Father's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glory </a:t>
            </a:r>
            <a:endParaRPr lang="ko-KR" altLang="en-US" sz="2000" dirty="0">
              <a:solidFill>
                <a:srgbClr val="FF0000"/>
              </a:solidFill>
              <a:latin typeface="Albertus Extra Bold" pitchFamily="34" charset="0"/>
              <a:ea typeface="HY헤드라인M" pitchFamily="18" charset="-127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479550" y="3962400"/>
            <a:ext cx="69024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Blaze, Spirit blaze,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    Set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our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 hearts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on fire </a:t>
            </a:r>
          </a:p>
        </p:txBody>
      </p:sp>
    </p:spTree>
    <p:extLst>
      <p:ext uri="{BB962C8B-B14F-4D97-AF65-F5344CB8AC3E}">
        <p14:creationId xmlns:p14="http://schemas.microsoft.com/office/powerpoint/2010/main" val="2556895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주님당신은사랑의빛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454150" y="2114550"/>
            <a:ext cx="73088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Flow, river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flow    Flood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the nations with grace and mercy </a:t>
            </a: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219200" y="3962400"/>
            <a:ext cx="69024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Send forth Your word </a:t>
            </a:r>
            <a:r>
              <a:rPr lang="en-US" altLang="ko-KR" sz="2000" dirty="0" smtClean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  Lord </a:t>
            </a:r>
            <a:r>
              <a:rPr lang="en-US" altLang="ko-KR" sz="2000" dirty="0">
                <a:solidFill>
                  <a:srgbClr val="FF0000"/>
                </a:solidFill>
                <a:latin typeface="Albertus Extra Bold" pitchFamily="34" charset="0"/>
                <a:ea typeface="HY헤드라인M" pitchFamily="18" charset="-127"/>
              </a:rPr>
              <a:t>and let there be light. </a:t>
            </a:r>
          </a:p>
        </p:txBody>
      </p:sp>
    </p:spTree>
    <p:extLst>
      <p:ext uri="{BB962C8B-B14F-4D97-AF65-F5344CB8AC3E}">
        <p14:creationId xmlns:p14="http://schemas.microsoft.com/office/powerpoint/2010/main" val="2842498752"/>
      </p:ext>
    </p:extLst>
  </p:cSld>
  <p:clrMapOvr>
    <a:masterClrMapping/>
  </p:clrMapOvr>
</p:sld>
</file>

<file path=ppt/theme/theme1.xml><?xml version="1.0" encoding="utf-8"?>
<a:theme xmlns:a="http://schemas.openxmlformats.org/drawingml/2006/main" name="6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Office PowerPoint</Application>
  <PresentationFormat>화면 슬라이드 쇼(4:3)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6_기본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</dc:creator>
  <cp:lastModifiedBy>goodchul</cp:lastModifiedBy>
  <cp:revision>1</cp:revision>
  <dcterms:created xsi:type="dcterms:W3CDTF">2015-01-18T05:40:34Z</dcterms:created>
  <dcterms:modified xsi:type="dcterms:W3CDTF">2015-01-18T05:41:29Z</dcterms:modified>
</cp:coreProperties>
</file>