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660"/>
  </p:normalViewPr>
  <p:slideViewPr>
    <p:cSldViewPr>
      <p:cViewPr varScale="1">
        <p:scale>
          <a:sx n="88" d="100"/>
          <a:sy n="88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EBC0E-AC0B-4C81-82F0-E532DD808EAF}" type="datetimeFigureOut">
              <a:rPr lang="en-US" smtClean="0"/>
              <a:t>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2057A-91C3-47FB-99E3-3494D61C0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5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0974C-0C83-4524-B0E1-AC801E4A9CD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04A00-A24A-405C-9C04-D95E65441B24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E1756-95AF-426F-BC15-4B40747D395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8E24F-2020-4969-83F0-7DA4EF7AC4F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A7FA5-F68E-45CC-AC62-C15C0D897DE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AD71D-F7A2-4FD7-B0AE-7AE2DD52F8A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3195D-BC54-4C2D-B344-DD1421A4E7A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3F1EA-4890-4145-8062-A88ACEBC8EF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A2D70-4B3F-4AB3-B0D0-0C6E457B1E1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F5FE5-25C3-4BD1-AAF8-A5204C6DC20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76B3D-B3F3-414E-87E0-6E92132393C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954C39-4E48-4B1A-9ADC-3103F77CCED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794" name="Picture 2" descr="C:\Users\Bob\Documents\kaumc\통합 찬송가\한영\259빛의사자들이여\Slid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3010" name="Picture 2" descr="C:\Users\Bob\Documents\kaumc\통합 찬송가\한영\259빛의사자들이여\Slide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4034" name="Picture 2" descr="C:\Users\Bob\Documents\kaumc\통합 찬송가\한영\259빛의사자들이여\Slid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5058" name="Picture 2" descr="C:\Users\Bob\Documents\kaumc\통합 찬송가\한영\259빛의사자들이여\Slide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18" name="Picture 2" descr="C:\Users\Bob\Documents\kaumc\통합 찬송가\한영\259빛의사자들이여\Slid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5842" name="Picture 2" descr="C:\Users\Bob\Documents\kaumc\통합 찬송가\한영\259빛의사자들이여\Slid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6866" name="Picture 2" descr="C:\Users\Bob\Documents\kaumc\통합 찬송가\한영\259빛의사자들이여\Slide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0" name="Picture 2" descr="C:\Users\Bob\Documents\kaumc\통합 찬송가\한영\259빛의사자들이여\Slid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C:\Users\Bob\Documents\kaumc\통합 찬송가\한영\259빛의사자들이여\Slide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9938" name="Picture 2" descr="C:\Users\Bob\Documents\kaumc\통합 찬송가\한영\259빛의사자들이여\Slide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62" name="Picture 2" descr="C:\Users\Bob\Documents\kaumc\통합 찬송가\한영\259빛의사자들이여\Slide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1986" name="Picture 2" descr="C:\Users\Bob\Documents\kaumc\통합 찬송가\한영\259빛의사자들이여\Slide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0</Words>
  <Application>Microsoft Office PowerPoint</Application>
  <PresentationFormat>화면 슬라이드 쇼(4:3)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5" baseType="lpstr">
      <vt:lpstr>굴림</vt:lpstr>
      <vt:lpstr>Calibri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조영아</dc:creator>
  <cp:lastModifiedBy>International missionary Church</cp:lastModifiedBy>
  <cp:revision>31</cp:revision>
  <dcterms:created xsi:type="dcterms:W3CDTF">2006-09-09T22:51:44Z</dcterms:created>
  <dcterms:modified xsi:type="dcterms:W3CDTF">2017-01-07T20:20:33Z</dcterms:modified>
</cp:coreProperties>
</file>