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88" d="100"/>
          <a:sy n="88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EBC0E-AC0B-4C81-82F0-E532DD808EAF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2057A-91C3-47FB-99E3-3494D61C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5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0974C-0C83-4524-B0E1-AC801E4A9C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4A00-A24A-405C-9C04-D95E65441B2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E1756-95AF-426F-BC15-4B40747D395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E24F-2020-4969-83F0-7DA4EF7AC4F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A7FA5-F68E-45CC-AC62-C15C0D897DE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AD71D-F7A2-4FD7-B0AE-7AE2DD52F8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195D-BC54-4C2D-B344-DD1421A4E7A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3F1EA-4890-4145-8062-A88ACEBC8EF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A2D70-4B3F-4AB3-B0D0-0C6E457B1E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F5FE5-25C3-4BD1-AAF8-A5204C6DC20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6B3D-B3F3-414E-87E0-6E92132393C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954C39-4E48-4B1A-9ADC-3103F77CCE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C:\Users\Bob\Documents\kaumc\통합 찬송가\한영\259빛의사자들이여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0" name="Picture 2" descr="C:\Users\Bob\Documents\kaumc\통합 찬송가\한영\259빛의사자들이여\Slid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4" name="Picture 2" descr="C:\Users\Bob\Documents\kaumc\통합 찬송가\한영\259빛의사자들이여\Slid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5058" name="Picture 2" descr="C:\Users\Bob\Documents\kaumc\통합 찬송가\한영\259빛의사자들이여\Slid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C:\Users\Bob\Documents\kaumc\통합 찬송가\한영\259빛의사자들이여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C:\Users\Bob\Documents\kaumc\통합 찬송가\한영\259빛의사자들이여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C:\Users\Bob\Documents\kaumc\통합 찬송가\한영\259빛의사자들이여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C:\Users\Bob\Documents\kaumc\통합 찬송가\한영\259빛의사자들이여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C:\Users\Bob\Documents\kaumc\통합 찬송가\한영\259빛의사자들이여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C:\Users\Bob\Documents\kaumc\통합 찬송가\한영\259빛의사자들이여\Slid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C:\Users\Bob\Documents\kaumc\통합 찬송가\한영\259빛의사자들이여\Slid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 descr="C:\Users\Bob\Documents\kaumc\통합 찬송가\한영\259빛의사자들이여\Slid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굴림</vt:lpstr>
      <vt:lpstr>Calibri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조영아</dc:creator>
  <cp:lastModifiedBy>International missionary Church</cp:lastModifiedBy>
  <cp:revision>31</cp:revision>
  <dcterms:created xsi:type="dcterms:W3CDTF">2006-09-09T22:51:44Z</dcterms:created>
  <dcterms:modified xsi:type="dcterms:W3CDTF">2017-01-07T20:20:33Z</dcterms:modified>
</cp:coreProperties>
</file>