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E44D-C0A1-4D10-A242-8E9CC2D4275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094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5E296-FB6C-4409-894E-658EF9F0C9F0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1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B79C0-4F7A-44E5-98CE-CE4C2EEE69E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5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B7B41-C222-4A01-A76C-970CAC98690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4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C89B1-E4CF-4E49-ACF4-E9EF1C86AB7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9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C4E48-02C3-4C75-A527-5922563D230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73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BA000-62A9-4792-B12A-7D25CD46F20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4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3B732-89C2-4762-ACA1-94A70FCDF58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19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2AA39-711A-4768-AC5A-F2AB3BF9513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1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F5B9D-AD5F-4495-ACD0-D625816416F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57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0F4CB-F820-4EEE-952D-53939155FD7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0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02F1993E-5198-442E-B11D-30A2EB835740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90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생명주께있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67669" y="2067580"/>
            <a:ext cx="850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life is in You, Lord My strength is in You, Lord</a:t>
            </a:r>
            <a:endParaRPr lang="ko-KR" altLang="en-US" sz="28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66800" y="39624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hope is in You,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Lord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it's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You</a:t>
            </a:r>
            <a:endParaRPr lang="en-US" altLang="ko-KR" sz="28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90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생명주께있네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67669" y="2067580"/>
            <a:ext cx="850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life is in You, Lord My strength is in You, Lord</a:t>
            </a:r>
            <a:endParaRPr lang="ko-KR" altLang="en-US" sz="28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66800" y="39624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hope is in You,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Lord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it's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You</a:t>
            </a:r>
            <a:endParaRPr lang="en-US" altLang="ko-KR" sz="28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1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생명주께있네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205720" y="2067580"/>
            <a:ext cx="7100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I will praise You with all of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my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life</a:t>
            </a:r>
            <a:endParaRPr lang="ko-KR" altLang="en-US" sz="28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66800" y="39624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I will praise You with all of my strength</a:t>
            </a:r>
          </a:p>
        </p:txBody>
      </p:sp>
    </p:spTree>
    <p:extLst>
      <p:ext uri="{BB962C8B-B14F-4D97-AF65-F5344CB8AC3E}">
        <p14:creationId xmlns:p14="http://schemas.microsoft.com/office/powerpoint/2010/main" val="152146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생명주깨있네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205720" y="2067580"/>
            <a:ext cx="7100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With all of my life, with all of my strength,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066800" y="3962400"/>
            <a:ext cx="601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All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of     my      hope       is  in  You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397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생명주께있네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67669" y="2067580"/>
            <a:ext cx="850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life is in You, Lord My strength is in You, Lord</a:t>
            </a:r>
            <a:endParaRPr lang="ko-KR" altLang="en-US" sz="28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66800" y="39624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hope is in You,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Lord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it's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You</a:t>
            </a:r>
            <a:endParaRPr lang="en-US" altLang="ko-KR" sz="28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95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생명주께있네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67669" y="2067580"/>
            <a:ext cx="850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life is in You, Lord My strength is in You, Lord</a:t>
            </a:r>
            <a:endParaRPr lang="ko-KR" altLang="en-US" sz="28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66800" y="39624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My hope is in You,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Lord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it's in </a:t>
            </a:r>
            <a:r>
              <a:rPr lang="en-US" altLang="ko-KR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You</a:t>
            </a:r>
            <a:endParaRPr lang="en-US" altLang="ko-KR" sz="28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21711"/>
      </p:ext>
    </p:extLst>
  </p:cSld>
  <p:clrMapOvr>
    <a:masterClrMapping/>
  </p:clrMapOvr>
</p:sld>
</file>

<file path=ppt/theme/theme1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화면 슬라이드 쇼(4:3)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4_기본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2014-10-24T20:52:04Z</dcterms:created>
  <dcterms:modified xsi:type="dcterms:W3CDTF">2014-10-24T20:52:22Z</dcterms:modified>
</cp:coreProperties>
</file>