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-7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4158-1B85-49DC-9E12-60ABD7CC382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D036-8649-45EA-9EB0-2CB0FB35458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815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4158-1B85-49DC-9E12-60ABD7CC382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D036-8649-45EA-9EB0-2CB0FB35458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6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4158-1B85-49DC-9E12-60ABD7CC382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D036-8649-45EA-9EB0-2CB0FB35458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564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4158-1B85-49DC-9E12-60ABD7CC382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D036-8649-45EA-9EB0-2CB0FB35458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060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4158-1B85-49DC-9E12-60ABD7CC382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D036-8649-45EA-9EB0-2CB0FB35458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241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4158-1B85-49DC-9E12-60ABD7CC382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D036-8649-45EA-9EB0-2CB0FB35458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612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4158-1B85-49DC-9E12-60ABD7CC382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D036-8649-45EA-9EB0-2CB0FB35458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96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4158-1B85-49DC-9E12-60ABD7CC382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D036-8649-45EA-9EB0-2CB0FB35458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962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4158-1B85-49DC-9E12-60ABD7CC382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D036-8649-45EA-9EB0-2CB0FB35458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584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4158-1B85-49DC-9E12-60ABD7CC382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D036-8649-45EA-9EB0-2CB0FB35458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131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4158-1B85-49DC-9E12-60ABD7CC382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D036-8649-45EA-9EB0-2CB0FB35458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975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CA5A4158-1B85-49DC-9E12-60ABD7CC382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2014-11-15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DDF7D036-8649-45EA-9EB0-2CB0FB35458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158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208049" y="1988840"/>
            <a:ext cx="746550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기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뻐하며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경배하세  영광의주 하 나님</a:t>
            </a:r>
            <a:endParaRPr kumimoji="1" lang="en-US" altLang="ko-KR" sz="4000" b="1" spc="-500" dirty="0">
              <a:ln w="11430"/>
              <a:solidFill>
                <a:srgbClr val="0080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91389" y="3789040"/>
            <a:ext cx="772519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주앞에서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우리 마음  피어나 는 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꽃같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아</a:t>
            </a:r>
            <a:endParaRPr kumimoji="1" lang="en-US" altLang="ko-KR" sz="4000" b="1" spc="-500" dirty="0">
              <a:ln w="11430"/>
              <a:solidFill>
                <a:srgbClr val="0080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96336" y="5734997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1-8</a:t>
            </a:r>
            <a:endParaRPr lang="ko-KR" alt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42495" y="274503"/>
            <a:ext cx="4031874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latinLnBrk="1"/>
            <a:r>
              <a:rPr lang="ko-KR" altLang="en-US" sz="3600" b="1" spc="5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기뻐하며 경배하세</a:t>
            </a:r>
            <a:endParaRPr lang="ko-KR" altLang="en-US" sz="3600" b="1" spc="50" dirty="0">
              <a:ln w="11430"/>
              <a:solidFill>
                <a:srgbClr val="008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4491097"/>
            <a:ext cx="8763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Joyful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, joyful, we adore Thee, God of glory, Lord of love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Hearts 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unfold like </a:t>
            </a:r>
            <a:r>
              <a:rPr lang="en-US" altLang="ko-KR" sz="3200" dirty="0" err="1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flow'rs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before Thee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Opening 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to the sun above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en-US" altLang="ko-KR" sz="3200" dirty="0">
              <a:solidFill>
                <a:srgbClr val="C0504D">
                  <a:lumMod val="50000"/>
                </a:srgb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0096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043608" y="1990581"/>
            <a:ext cx="77316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죄와슬픔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사라지고  의심구름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걷히니변</a:t>
            </a:r>
            <a:endParaRPr kumimoji="1" lang="en-US" altLang="ko-KR" sz="4000" b="1" spc="-500" dirty="0">
              <a:ln w="11430"/>
              <a:solidFill>
                <a:srgbClr val="0080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66696" y="3789040"/>
            <a:ext cx="685957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-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함없는기쁨의주밝은빛을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주시네</a:t>
            </a:r>
            <a:endParaRPr kumimoji="1" lang="en-US" altLang="ko-KR" sz="4000" b="1" spc="-500" dirty="0">
              <a:ln w="11430"/>
              <a:solidFill>
                <a:srgbClr val="0080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96336" y="5734997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2-8</a:t>
            </a:r>
            <a:endParaRPr lang="ko-KR" alt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4491097"/>
            <a:ext cx="8763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Melt the clouds of sin and 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sadness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Drive the dark of doubt away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Giver of immortal gladness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Fill us with the light of day!</a:t>
            </a:r>
          </a:p>
        </p:txBody>
      </p:sp>
    </p:spTree>
    <p:extLst>
      <p:ext uri="{BB962C8B-B14F-4D97-AF65-F5344CB8AC3E}">
        <p14:creationId xmlns:p14="http://schemas.microsoft.com/office/powerpoint/2010/main" val="2310070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208049" y="1988840"/>
            <a:ext cx="746550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땅과하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늘 만물들이 주의솜씨 빛 내고</a:t>
            </a:r>
            <a:endParaRPr kumimoji="1" lang="en-US" altLang="ko-KR" sz="4000" b="1" spc="-500" dirty="0">
              <a:ln w="11430"/>
              <a:solidFill>
                <a:srgbClr val="0080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91389" y="3789040"/>
            <a:ext cx="772519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별과천사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노래소리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 끊임 없이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드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높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아</a:t>
            </a:r>
            <a:endParaRPr kumimoji="1" lang="en-US" altLang="ko-KR" sz="4000" b="1" spc="-500" dirty="0">
              <a:ln w="11430"/>
              <a:solidFill>
                <a:srgbClr val="0080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96336" y="5734997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3-8</a:t>
            </a:r>
            <a:endParaRPr lang="ko-KR" alt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4491097"/>
            <a:ext cx="8763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All Thy works with joy surround 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Thee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Earth and </a:t>
            </a:r>
            <a:r>
              <a:rPr lang="en-US" altLang="ko-KR" sz="3200" dirty="0" err="1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heav'n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reflect Thy 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rays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Stars and angels sing around Thee,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Center of unbroken praise.</a:t>
            </a:r>
          </a:p>
        </p:txBody>
      </p:sp>
    </p:spTree>
    <p:extLst>
      <p:ext uri="{BB962C8B-B14F-4D97-AF65-F5344CB8AC3E}">
        <p14:creationId xmlns:p14="http://schemas.microsoft.com/office/powerpoint/2010/main" val="2307447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043608" y="1990581"/>
            <a:ext cx="78181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물과숲과산과골짝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 들판이 나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바다나모</a:t>
            </a:r>
            <a:endParaRPr kumimoji="1" lang="en-US" altLang="ko-KR" sz="4000" b="1" spc="-500" dirty="0">
              <a:ln w="11430"/>
              <a:solidFill>
                <a:srgbClr val="0080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66696" y="3789040"/>
            <a:ext cx="694292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-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든만물주의사랑기뻐찬양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하여라</a:t>
            </a:r>
            <a:endParaRPr kumimoji="1" lang="en-US" altLang="ko-KR" sz="4000" b="1" spc="-500" dirty="0">
              <a:ln w="11430"/>
              <a:solidFill>
                <a:srgbClr val="0080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96336" y="5734997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4-8</a:t>
            </a:r>
            <a:endParaRPr lang="ko-KR" alt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4491097"/>
            <a:ext cx="8763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Field and forest, vale and mountain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Flowery meadow, flashing sea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Chanting bird and flowing 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fountain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Call us rejoice in Thee.</a:t>
            </a:r>
          </a:p>
        </p:txBody>
      </p:sp>
    </p:spTree>
    <p:extLst>
      <p:ext uri="{BB962C8B-B14F-4D97-AF65-F5344CB8AC3E}">
        <p14:creationId xmlns:p14="http://schemas.microsoft.com/office/powerpoint/2010/main" val="3563872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208049" y="1988840"/>
            <a:ext cx="746550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우리주는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사랑이 요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빛과진리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이 시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니</a:t>
            </a:r>
            <a:endParaRPr kumimoji="1" lang="en-US" altLang="ko-KR" sz="4000" b="1" spc="-500" dirty="0">
              <a:ln w="11430"/>
              <a:solidFill>
                <a:srgbClr val="0080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91389" y="3789040"/>
            <a:ext cx="772519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삶이기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쁜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샘이되어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 바다처럼 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넘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치 네</a:t>
            </a:r>
            <a:endParaRPr kumimoji="1" lang="en-US" altLang="ko-KR" sz="4000" b="1" spc="-500" dirty="0">
              <a:ln w="11430"/>
              <a:solidFill>
                <a:srgbClr val="0080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96336" y="5734997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5-8</a:t>
            </a:r>
            <a:endParaRPr lang="ko-KR" alt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4491097"/>
            <a:ext cx="8763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Thou art giving and forgiving,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Ever blessing, ever blest,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Wellspring of the joy of living,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Ocean depth of happy rest!</a:t>
            </a:r>
          </a:p>
        </p:txBody>
      </p:sp>
    </p:spTree>
    <p:extLst>
      <p:ext uri="{BB962C8B-B14F-4D97-AF65-F5344CB8AC3E}">
        <p14:creationId xmlns:p14="http://schemas.microsoft.com/office/powerpoint/2010/main" val="3580440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043608" y="1990581"/>
            <a:ext cx="77316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아버지의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사랑안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에 우리모두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형제니서</a:t>
            </a:r>
            <a:endParaRPr kumimoji="1" lang="en-US" altLang="ko-KR" sz="4000" b="1" spc="-500" dirty="0">
              <a:ln w="11430"/>
              <a:solidFill>
                <a:srgbClr val="0080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66696" y="3789040"/>
            <a:ext cx="685636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-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로서로사랑하게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도와주시옵소서</a:t>
            </a:r>
            <a:endParaRPr kumimoji="1" lang="en-US" altLang="ko-KR" sz="4000" b="1" spc="-500" dirty="0">
              <a:ln w="11430"/>
              <a:solidFill>
                <a:srgbClr val="0080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96336" y="5734997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6-8</a:t>
            </a:r>
            <a:endParaRPr lang="ko-KR" alt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4491097"/>
            <a:ext cx="8763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Thou our Father, Christ our Brother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All who live in love are </a:t>
            </a:r>
            <a:r>
              <a:rPr lang="en-US" altLang="ko-KR" sz="3200" dirty="0" err="1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Thine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Teach us how to love each other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Lift us to the joy divine.</a:t>
            </a:r>
          </a:p>
        </p:txBody>
      </p:sp>
    </p:spTree>
    <p:extLst>
      <p:ext uri="{BB962C8B-B14F-4D97-AF65-F5344CB8AC3E}">
        <p14:creationId xmlns:p14="http://schemas.microsoft.com/office/powerpoint/2010/main" val="374241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208049" y="1988840"/>
            <a:ext cx="746550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새벽별의 노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래따라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힘찬찬송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부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르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니</a:t>
            </a:r>
            <a:endParaRPr kumimoji="1" lang="en-US" altLang="ko-KR" sz="4000" b="1" spc="-500" dirty="0">
              <a:ln w="11430"/>
              <a:solidFill>
                <a:srgbClr val="0080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91389" y="3789040"/>
            <a:ext cx="763863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주의사랑 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줄이되어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한맘되게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  하 시네</a:t>
            </a:r>
            <a:endParaRPr kumimoji="1" lang="en-US" altLang="ko-KR" sz="4000" b="1" spc="-500" dirty="0">
              <a:ln w="11430"/>
              <a:solidFill>
                <a:srgbClr val="0080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96336" y="5734997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7-8</a:t>
            </a:r>
            <a:endParaRPr lang="ko-KR" alt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4491097"/>
            <a:ext cx="8763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Mortals join the mighty chorus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Which the morning stars began.</a:t>
            </a:r>
          </a:p>
          <a:p>
            <a:pPr defTabSz="913432" latinLnBrk="1"/>
            <a:r>
              <a:rPr lang="en-US" altLang="ko-KR" sz="3200" dirty="0" err="1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Fatherlove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is reigning o'er us</a:t>
            </a:r>
          </a:p>
          <a:p>
            <a:pPr defTabSz="913432" latinLnBrk="1"/>
            <a:r>
              <a:rPr lang="en-US" altLang="ko-KR" sz="3200" dirty="0" err="1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Brotherlove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binds man to man.</a:t>
            </a:r>
          </a:p>
        </p:txBody>
      </p:sp>
    </p:spTree>
    <p:extLst>
      <p:ext uri="{BB962C8B-B14F-4D97-AF65-F5344CB8AC3E}">
        <p14:creationId xmlns:p14="http://schemas.microsoft.com/office/powerpoint/2010/main" val="181852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971600" y="1990581"/>
            <a:ext cx="78181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노래하며 행진하여  싸움에 서 이기고 승</a:t>
            </a:r>
            <a:endParaRPr kumimoji="1" lang="en-US" altLang="ko-KR" sz="4000" b="1" spc="-500" dirty="0">
              <a:ln w="11430"/>
              <a:solidFill>
                <a:srgbClr val="0080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94688" y="3789040"/>
            <a:ext cx="668324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- </a:t>
            </a:r>
            <a:r>
              <a:rPr kumimoji="1" lang="ko-KR" altLang="en-US" sz="4000" b="1" spc="-500" dirty="0" err="1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전가를높이불러주께영광</a:t>
            </a:r>
            <a:r>
              <a:rPr kumimoji="1" lang="ko-KR" altLang="en-US" sz="4000" b="1" spc="-500" dirty="0">
                <a:ln w="11430"/>
                <a:solidFill>
                  <a:srgbClr val="0080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 돌리세</a:t>
            </a:r>
            <a:endParaRPr kumimoji="1" lang="en-US" altLang="ko-KR" sz="4000" b="1" spc="-500" dirty="0">
              <a:ln w="11430"/>
              <a:solidFill>
                <a:srgbClr val="0080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96336" y="5734997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8-8</a:t>
            </a:r>
            <a:endParaRPr lang="ko-KR" alt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4491097"/>
            <a:ext cx="8763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Ever 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singing, march we onward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Victors in the midst of strife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Joyful music leads us sunward</a:t>
            </a:r>
          </a:p>
          <a:p>
            <a:pPr defTabSz="913432" latinLnBrk="1"/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In </a:t>
            </a:r>
            <a:r>
              <a:rPr lang="en-US" altLang="ko-KR" sz="3200" dirty="0">
                <a:solidFill>
                  <a:srgbClr val="C0504D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the triumph song of life.</a:t>
            </a:r>
          </a:p>
        </p:txBody>
      </p:sp>
    </p:spTree>
    <p:extLst>
      <p:ext uri="{BB962C8B-B14F-4D97-AF65-F5344CB8AC3E}">
        <p14:creationId xmlns:p14="http://schemas.microsoft.com/office/powerpoint/2010/main" val="2327072336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</Words>
  <Application>Microsoft Office PowerPoint</Application>
  <PresentationFormat>화면 슬라이드 쇼(4:3)</PresentationFormat>
  <Paragraphs>56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3_Office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goodchul7</cp:lastModifiedBy>
  <cp:revision>1</cp:revision>
  <dcterms:created xsi:type="dcterms:W3CDTF">2014-11-15T21:23:23Z</dcterms:created>
  <dcterms:modified xsi:type="dcterms:W3CDTF">2014-11-15T21:23:50Z</dcterms:modified>
</cp:coreProperties>
</file>