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7C8FE-28E6-4E10-8504-C02917ED5ED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9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C9BD9-F7E6-4E7E-88E4-7809DDB762D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49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1BF19-A15E-49B6-8DA8-F3019A4D5DA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7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FD999-2E7E-45C0-B873-76E85379714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8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455DD-6F02-4C85-91D5-85E1430A113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9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E2627-7D27-4DD8-8E9B-91DA901CFE9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4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B80B0-53C0-4CF5-B70B-9A19CE68BBD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4B102-CC26-4135-A1AF-E5D6BD485B0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9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24F2B-B348-448F-B400-ED84EA2EF5D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5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C078E-3B52-46C0-9A20-26541B2F83E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44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C2B3F-EAB0-423D-8370-233772E8989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8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ABD84E-4C05-461A-A548-E9CEC83702D5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3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내가만민중에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 will give thanks to Thee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O Lord among the people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 will sing praises to Thee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among the nations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60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내가만민중에-1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For Thy steadfast love is great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It is great to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And Thy faithfulness,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Thy faithfulness to the clouds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9923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내가만민중에-1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Be exalted, O God, above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Let Thy glory be over all the earth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036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내가만민중에-1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Be exalted, O God, above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Let Thy glory be over all the earth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727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내가만민중에-1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 will give thanks to Thee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O Lord among the people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 will sing praises to Thee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among the nations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337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내가만민중에-1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For Thy steadfast love is great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It is great to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And Thy faithfulness,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Thy faithfulness to the clouds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61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내가만민중에-1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Be exalted, O God, above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Let Thy glory be over all the earth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509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내가만민중에-1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4572000"/>
            <a:ext cx="8113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Be exalted, O God, above the heavens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Let Thy glory, let Thy 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glory</a:t>
            </a:r>
            <a:endParaRPr lang="en-US" altLang="ko-KR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86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내가만민중에-1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3148" y="2895600"/>
            <a:ext cx="8113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Let 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Thy glory be over all the earth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6683977"/>
      </p:ext>
    </p:extLst>
  </p:cSld>
  <p:clrMapOvr>
    <a:masterClrMapping/>
  </p:clrMapOvr>
</p:sld>
</file>

<file path=ppt/theme/theme1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화면 슬라이드 쇼(4:3)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</dc:creator>
  <cp:lastModifiedBy>goodchul</cp:lastModifiedBy>
  <cp:revision>1</cp:revision>
  <dcterms:created xsi:type="dcterms:W3CDTF">2014-11-08T04:16:17Z</dcterms:created>
  <dcterms:modified xsi:type="dcterms:W3CDTF">2014-11-08T04:16:36Z</dcterms:modified>
</cp:coreProperties>
</file>