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84" d="100"/>
          <a:sy n="84" d="100"/>
        </p:scale>
        <p:origin x="-1476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F8B513-B88D-452D-B436-D9E51B6B4FC9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113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CF5DE8-F89A-4EB5-85EF-DCA364E7181E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628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4E6C55-CF8F-46EB-9493-F2521139F8B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2197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C8B07E-E260-4C69-83C5-96F52BBDCBB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503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D85777-20FF-4805-9681-DD6F45B45B8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178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165A87-D2AD-430A-91E3-5CC7C781836D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794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11571F-683E-46C0-812B-1038FB37B27E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7892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F497FA-1370-40A4-AA8B-FDF8DF69C6E7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7119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9945DB-3AFD-4244-82A1-61D9DCBCD477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886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BEA3C6-126A-4E5E-ACD2-60A3A22373C7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806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12E2CA-1823-47C0-AA84-1934DFFAF2DD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4623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BDB1DC0-2AC6-4CC1-A076-5138547969FA}" type="slidenum">
              <a:rPr kumimoji="1" lang="en-US" altLang="ko-K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085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 descr="거룩하신주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2413" cy="6856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79561" y="4038600"/>
            <a:ext cx="798487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3432"/>
            <a:r>
              <a:rPr lang="en-US" altLang="ko-KR" sz="3200" dirty="0">
                <a:solidFill>
                  <a:srgbClr val="333399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Holy </a:t>
            </a:r>
            <a:r>
              <a:rPr lang="en-US" altLang="ko-KR" sz="3200" dirty="0" err="1">
                <a:solidFill>
                  <a:srgbClr val="333399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holy</a:t>
            </a:r>
            <a:r>
              <a:rPr lang="en-US" altLang="ko-KR" sz="3200" dirty="0">
                <a:solidFill>
                  <a:srgbClr val="333399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3200" dirty="0" err="1">
                <a:solidFill>
                  <a:srgbClr val="333399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holy</a:t>
            </a:r>
            <a:r>
              <a:rPr lang="en-US" altLang="ko-KR" sz="3200" dirty="0">
                <a:solidFill>
                  <a:srgbClr val="333399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 is the Lord of hosts </a:t>
            </a:r>
            <a:br>
              <a:rPr lang="en-US" altLang="ko-KR" sz="3200" dirty="0">
                <a:solidFill>
                  <a:srgbClr val="333399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</a:br>
            <a:r>
              <a:rPr lang="en-US" altLang="ko-KR" sz="3200" dirty="0">
                <a:solidFill>
                  <a:srgbClr val="333399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Holy </a:t>
            </a:r>
            <a:r>
              <a:rPr lang="en-US" altLang="ko-KR" sz="3200" dirty="0" err="1">
                <a:solidFill>
                  <a:srgbClr val="333399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holy</a:t>
            </a:r>
            <a:r>
              <a:rPr lang="en-US" altLang="ko-KR" sz="3200" dirty="0">
                <a:solidFill>
                  <a:srgbClr val="333399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3200" dirty="0" err="1">
                <a:solidFill>
                  <a:srgbClr val="333399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holy</a:t>
            </a:r>
            <a:r>
              <a:rPr lang="en-US" altLang="ko-KR" sz="3200" dirty="0">
                <a:solidFill>
                  <a:srgbClr val="333399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 is the Lord of hosts </a:t>
            </a:r>
            <a:endParaRPr lang="ko-KR" altLang="en-US" sz="3200" dirty="0">
              <a:solidFill>
                <a:srgbClr val="333399">
                  <a:lumMod val="50000"/>
                </a:srgbClr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55391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거룩하신주1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2413" cy="6856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79561" y="4038600"/>
            <a:ext cx="798487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3432"/>
            <a:r>
              <a:rPr lang="en-US" altLang="ko-KR" sz="3200" dirty="0">
                <a:solidFill>
                  <a:srgbClr val="333399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The whole earth is full of His glory </a:t>
            </a:r>
          </a:p>
          <a:p>
            <a:pPr defTabSz="913432"/>
            <a:r>
              <a:rPr lang="en-US" altLang="ko-KR" sz="3200" dirty="0">
                <a:solidFill>
                  <a:srgbClr val="333399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The whole earth is full of His glory </a:t>
            </a:r>
            <a:endParaRPr lang="ko-KR" altLang="en-US" sz="3200" dirty="0">
              <a:solidFill>
                <a:srgbClr val="333399">
                  <a:lumMod val="50000"/>
                </a:srgbClr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77593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 descr="거룩하신주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2413" cy="6856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79561" y="4038600"/>
            <a:ext cx="798487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3432"/>
            <a:r>
              <a:rPr lang="en-US" altLang="ko-KR" sz="3200" dirty="0">
                <a:solidFill>
                  <a:srgbClr val="333399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Holy </a:t>
            </a:r>
            <a:r>
              <a:rPr lang="en-US" altLang="ko-KR" sz="3200" dirty="0" err="1">
                <a:solidFill>
                  <a:srgbClr val="333399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holy</a:t>
            </a:r>
            <a:r>
              <a:rPr lang="en-US" altLang="ko-KR" sz="3200" dirty="0">
                <a:solidFill>
                  <a:srgbClr val="333399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3200" dirty="0" err="1">
                <a:solidFill>
                  <a:srgbClr val="333399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holy</a:t>
            </a:r>
            <a:r>
              <a:rPr lang="en-US" altLang="ko-KR" sz="3200" dirty="0">
                <a:solidFill>
                  <a:srgbClr val="333399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 is the Lord of hosts </a:t>
            </a:r>
            <a:br>
              <a:rPr lang="en-US" altLang="ko-KR" sz="3200" dirty="0">
                <a:solidFill>
                  <a:srgbClr val="333399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</a:br>
            <a:r>
              <a:rPr lang="en-US" altLang="ko-KR" sz="3200" dirty="0">
                <a:solidFill>
                  <a:srgbClr val="333399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Holy </a:t>
            </a:r>
            <a:r>
              <a:rPr lang="en-US" altLang="ko-KR" sz="3200" dirty="0" err="1">
                <a:solidFill>
                  <a:srgbClr val="333399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holy</a:t>
            </a:r>
            <a:r>
              <a:rPr lang="en-US" altLang="ko-KR" sz="3200" dirty="0">
                <a:solidFill>
                  <a:srgbClr val="333399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3200" dirty="0" err="1">
                <a:solidFill>
                  <a:srgbClr val="333399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holy</a:t>
            </a:r>
            <a:r>
              <a:rPr lang="en-US" altLang="ko-KR" sz="3200" dirty="0">
                <a:solidFill>
                  <a:srgbClr val="333399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 is the Lord of hosts </a:t>
            </a:r>
            <a:endParaRPr lang="ko-KR" altLang="en-US" sz="3200" dirty="0">
              <a:solidFill>
                <a:srgbClr val="333399">
                  <a:lumMod val="50000"/>
                </a:srgbClr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162753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거룩하신주2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1588"/>
            <a:ext cx="9142412" cy="6856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79561" y="4038600"/>
            <a:ext cx="7997702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3432"/>
            <a:r>
              <a:rPr lang="en-US" altLang="ko-KR" sz="3200" dirty="0">
                <a:solidFill>
                  <a:srgbClr val="333399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The whole earth is full of His glory </a:t>
            </a:r>
          </a:p>
          <a:p>
            <a:pPr defTabSz="913432"/>
            <a:r>
              <a:rPr lang="en-US" altLang="ko-KR" sz="3200" dirty="0">
                <a:solidFill>
                  <a:srgbClr val="333399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The whole earth is full of His glory </a:t>
            </a:r>
            <a:endParaRPr lang="en-US" altLang="ko-KR" sz="3200" dirty="0">
              <a:solidFill>
                <a:srgbClr val="333399">
                  <a:lumMod val="50000"/>
                </a:srgbClr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defTabSz="913432"/>
            <a:r>
              <a:rPr lang="en-US" altLang="ko-KR" sz="3200" dirty="0">
                <a:solidFill>
                  <a:srgbClr val="333399">
                    <a:lumMod val="50000"/>
                  </a:srgb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Holy is the Lord</a:t>
            </a:r>
            <a:endParaRPr lang="ko-KR" altLang="en-US" sz="3200" dirty="0">
              <a:solidFill>
                <a:srgbClr val="333399">
                  <a:lumMod val="50000"/>
                </a:srgbClr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defTabSz="913432"/>
            <a:endParaRPr lang="ko-KR" altLang="en-US" sz="3200" dirty="0">
              <a:solidFill>
                <a:srgbClr val="333399">
                  <a:lumMod val="50000"/>
                </a:srgbClr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2946459"/>
      </p:ext>
    </p:extLst>
  </p:cSld>
  <p:clrMapOvr>
    <a:masterClrMapping/>
  </p:clrMapOvr>
</p:sld>
</file>

<file path=ppt/theme/theme1.xml><?xml version="1.0" encoding="utf-8"?>
<a:theme xmlns:a="http://schemas.openxmlformats.org/drawingml/2006/main" name="3_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</Words>
  <Application>Microsoft Office PowerPoint</Application>
  <PresentationFormat>화면 슬라이드 쇼(4:3)</PresentationFormat>
  <Paragraphs>7</Paragraphs>
  <Slides>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5" baseType="lpstr">
      <vt:lpstr>3_기본 디자인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goodchul</dc:creator>
  <cp:lastModifiedBy>goodchul</cp:lastModifiedBy>
  <cp:revision>1</cp:revision>
  <dcterms:created xsi:type="dcterms:W3CDTF">2014-11-08T04:10:05Z</dcterms:created>
  <dcterms:modified xsi:type="dcterms:W3CDTF">2014-11-08T04:10:41Z</dcterms:modified>
</cp:coreProperties>
</file>