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0145-AAF5-468A-AE20-065485187A7D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3262-7D9A-48C1-99D8-3BC2336DFD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53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3262-7D9A-48C1-99D8-3BC2336DFDB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9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F4C0-CE20-4267-8910-D253FFD3176F}" type="datetimeFigureOut">
              <a:rPr lang="ko-KR" altLang="en-US" smtClean="0"/>
              <a:t>2015-12-13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E537-F06A-43D3-AF7E-90C25CCC5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75432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resemble Him, even in a moment even small one in life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The way…I hope to walk the narrow way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10/10</a:t>
            </a:r>
          </a:p>
        </p:txBody>
      </p:sp>
      <p:pic>
        <p:nvPicPr>
          <p:cNvPr id="5" name="그림 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resemble Him even in a moment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LOVE.I hope to walk the narrow (deep, high) way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If I know that I am tiny and He is </a:t>
            </a:r>
            <a:r>
              <a:rPr kumimoji="1" lang="en-US" altLang="ko-KR" sz="3600" spc="-150" dirty="0" err="1" smtClean="0">
                <a:solidFill>
                  <a:srgbClr val="002060"/>
                </a:solidFill>
                <a:latin typeface="Britannic Bold" panose="020B0903060703020204" pitchFamily="34" charset="0"/>
              </a:rPr>
              <a:t>hugh</a:t>
            </a:r>
            <a:endParaRPr kumimoji="1" lang="en-US" altLang="ko-KR" sz="3600" spc="-150" dirty="0" smtClean="0"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HOPE…! I want to walk the deep way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be rather a hill which is easy to climb than mountains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throw a light on rather ways of somebody than mine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live as I sing and as I talk.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want to die like that….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resemble Him even in a moment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LOVE…I hope to walk the high way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be rather a hill which is easy to climb than mountains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8/10</a:t>
            </a:r>
          </a:p>
        </p:txBody>
      </p:sp>
      <p:pic>
        <p:nvPicPr>
          <p:cNvPr id="4" name="그림 3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throw a light on rather ways of somebody than mine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524328" y="6237312"/>
            <a:ext cx="1008112" cy="360040"/>
          </a:xfrm>
          <a:prstGeom prst="round2Diag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9/10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1" y="4987042"/>
            <a:ext cx="8351838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hope to live as I sing and as I talk.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spc="-150" dirty="0" smtClean="0">
                <a:solidFill>
                  <a:srgbClr val="002060"/>
                </a:solidFill>
                <a:latin typeface="Britannic Bold" panose="020B0903060703020204" pitchFamily="34" charset="0"/>
              </a:rPr>
              <a:t>I want to die like that….</a:t>
            </a:r>
            <a:endParaRPr kumimoji="1" lang="en-US" altLang="ko-KR" sz="3600" spc="-150" dirty="0">
              <a:solidFill>
                <a:srgbClr val="00206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183</Words>
  <Application>Microsoft Office PowerPoint</Application>
  <PresentationFormat>화면 슬라이드 쇼(4:3)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Britannic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JH</dc:creator>
  <cp:lastModifiedBy>Chulsu Jo</cp:lastModifiedBy>
  <cp:revision>15</cp:revision>
  <dcterms:created xsi:type="dcterms:W3CDTF">2012-04-25T13:22:23Z</dcterms:created>
  <dcterms:modified xsi:type="dcterms:W3CDTF">2015-12-13T11:24:16Z</dcterms:modified>
</cp:coreProperties>
</file>