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2A0B0-0D44-473B-9071-F5977C17030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C1A54-78C7-404F-8FCF-D5FF42DA5EB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62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89BFE-3251-4F09-8830-36AAFCB5681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AB0AC-6BAE-4E9C-9A6D-6AAC33B7759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9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08EF6-5524-445D-8D5C-BFFF64345F5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5C03A-35AF-47CE-8FF5-DAF26758973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8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285CC-BF73-489A-9437-EE8CFEBDB6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9A0B2-157A-465D-BC19-B88908C2BB9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7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91217-272D-4E78-959A-219280BB949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FE49D-26E9-4FA5-8C14-72B72B3B025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4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852CA-E43D-4677-8283-F68A4CF25D1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CCE4B-0E67-4526-A9BF-9DA978BDC69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31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71E6-0ECC-48AE-99BF-05277DCBD44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7199A-E2DF-47C3-9AD7-E77208972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7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38A29-67DE-4548-9F8F-0B86645BA6D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844AD-997D-4644-B9C6-598F2D9B3F4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40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4D1EB-BD96-4EF9-9FA5-DB5164A3D42A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DC981-C805-41B5-93C6-6A225ADCB9F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11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82EFF-8FC3-467A-A77D-BEF56BCFD7E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A6AB-7532-4518-97C7-5613CC486A8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767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EA033-04B2-4CE5-9D77-19C36D9DCE8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F8E7B-6B74-4185-B4D7-175A0952433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78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1E2210C0-09DC-41AB-B350-EDABEB0065B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E3DA2CA3-D6E7-4677-9F5C-203C2AD4A7D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그림 6" descr="%B231C~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12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" descr="내1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7800" y="2819400"/>
            <a:ext cx="6928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sing unto the Lord as long as I live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4892233"/>
            <a:ext cx="8582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sing praise to my God while I have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life in me</a:t>
            </a:r>
            <a:endParaRPr lang="en-US" altLang="ko-KR" sz="2800" dirty="0">
              <a:solidFill>
                <a:srgbClr val="000000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610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 descr="내2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2819400"/>
            <a:ext cx="6404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My meditation of Him shall be sweet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899950"/>
            <a:ext cx="6650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be glad, I will be glad in the Lord</a:t>
            </a:r>
          </a:p>
        </p:txBody>
      </p:sp>
    </p:spTree>
    <p:extLst>
      <p:ext uri="{BB962C8B-B14F-4D97-AF65-F5344CB8AC3E}">
        <p14:creationId xmlns:p14="http://schemas.microsoft.com/office/powerpoint/2010/main" val="240841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내3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8194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9530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</p:spTree>
    <p:extLst>
      <p:ext uri="{BB962C8B-B14F-4D97-AF65-F5344CB8AC3E}">
        <p14:creationId xmlns:p14="http://schemas.microsoft.com/office/powerpoint/2010/main" val="407431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내4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8194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9530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</p:spTree>
    <p:extLst>
      <p:ext uri="{BB962C8B-B14F-4D97-AF65-F5344CB8AC3E}">
        <p14:creationId xmlns:p14="http://schemas.microsoft.com/office/powerpoint/2010/main" val="168971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" descr="내1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7800" y="2819400"/>
            <a:ext cx="6928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sing unto the Lord as long as I live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4892233"/>
            <a:ext cx="8582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sing praise to my God while I have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life in me</a:t>
            </a:r>
            <a:endParaRPr lang="en-US" altLang="ko-KR" sz="2800" dirty="0">
              <a:solidFill>
                <a:srgbClr val="000000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715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 descr="내2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2819400"/>
            <a:ext cx="6404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My meditation of Him shall be sweet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899950"/>
            <a:ext cx="6650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be glad, I will be glad in the Lord</a:t>
            </a:r>
          </a:p>
        </p:txBody>
      </p:sp>
    </p:spTree>
    <p:extLst>
      <p:ext uri="{BB962C8B-B14F-4D97-AF65-F5344CB8AC3E}">
        <p14:creationId xmlns:p14="http://schemas.microsoft.com/office/powerpoint/2010/main" val="2377632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내3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8194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9530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</p:spTree>
    <p:extLst>
      <p:ext uri="{BB962C8B-B14F-4D97-AF65-F5344CB8AC3E}">
        <p14:creationId xmlns:p14="http://schemas.microsoft.com/office/powerpoint/2010/main" val="2351941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내4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8194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9530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Bless thou the Lord, O my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soul Praise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ye the Lord</a:t>
            </a:r>
          </a:p>
        </p:txBody>
      </p:sp>
    </p:spTree>
    <p:extLst>
      <p:ext uri="{BB962C8B-B14F-4D97-AF65-F5344CB8AC3E}">
        <p14:creationId xmlns:p14="http://schemas.microsoft.com/office/powerpoint/2010/main" val="149663328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화면 슬라이드 쇼(4:3)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2014-10-24T19:46:32Z</dcterms:created>
  <dcterms:modified xsi:type="dcterms:W3CDTF">2014-10-24T19:46:51Z</dcterms:modified>
</cp:coreProperties>
</file>