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5" r:id="rId6"/>
    <p:sldId id="266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75" d="100"/>
          <a:sy n="75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40FBAA-9899-400F-A7F6-60899DE6EA4C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950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73DB0C-31D3-478E-B042-57CAB0659FF3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528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FD1CEE-A13A-4A1D-B226-D479322869FA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700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DAF86-ADB6-47E8-96CF-6B62147E556C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584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C454C4-DD4B-4770-B8B0-BCC2E98ACBF3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312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5998F0-4CF9-4EE3-A875-76D7D381CD2A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743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450CA4-F33B-411C-8C70-F90174531C8D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864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B1A16-D272-4424-A6A7-5A7512B6C1FE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151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AB9AAC-19B3-436A-8DA3-EC4A635C1AE0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373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3A1046-4E8B-4D34-88BC-7ED1A93917AC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731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9B84D-B21C-490A-9770-75D93D19939A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246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fld id="{2E599C60-E5ED-4000-AD20-5F6495DFD386}" type="slidenum">
              <a:rPr kumimoji="1" lang="en-US" altLang="ko-KR">
                <a:solidFill>
                  <a:srgbClr val="000000"/>
                </a:solidFill>
              </a:rPr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>
              <a:solidFill>
                <a:srgbClr val="000000"/>
              </a:solidFill>
            </a:endParaRPr>
          </a:p>
        </p:txBody>
      </p:sp>
      <p:pic>
        <p:nvPicPr>
          <p:cNvPr id="1031" name="그림 6" descr="33EE7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9058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1" descr="나의1 복사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76400" y="2895600"/>
            <a:ext cx="65982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sz="2400" dirty="0">
                <a:solidFill>
                  <a:srgbClr val="FF0000"/>
                </a:solidFill>
                <a:latin typeface="Albertus Extra Bold" pitchFamily="34" charset="0"/>
              </a:rPr>
              <a:t>As-</a:t>
            </a:r>
            <a:r>
              <a:rPr lang="en-US" altLang="ko-KR" sz="2400" dirty="0" err="1">
                <a:solidFill>
                  <a:srgbClr val="FF0000"/>
                </a:solidFill>
                <a:latin typeface="Albertus Extra Bold" pitchFamily="34" charset="0"/>
              </a:rPr>
              <a:t>cribe</a:t>
            </a:r>
            <a:r>
              <a:rPr lang="en-US" altLang="ko-KR" sz="2400" dirty="0">
                <a:solidFill>
                  <a:srgbClr val="FF0000"/>
                </a:solidFill>
                <a:latin typeface="Albertus Extra Bold" pitchFamily="34" charset="0"/>
              </a:rPr>
              <a:t>    greatness to our   God the Rock</a:t>
            </a:r>
            <a:endParaRPr lang="ko-KR" altLang="en-US" sz="2400" dirty="0">
              <a:solidFill>
                <a:srgbClr val="FF0000"/>
              </a:solidFill>
              <a:latin typeface="Albertus Extra Bold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47266" y="5105400"/>
            <a:ext cx="66607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sz="2400" dirty="0">
                <a:solidFill>
                  <a:srgbClr val="FF0000"/>
                </a:solidFill>
                <a:latin typeface="Albertus Extra Bold" pitchFamily="34" charset="0"/>
              </a:rPr>
              <a:t>His work is perfect and all His ways are just</a:t>
            </a:r>
            <a:endParaRPr lang="ko-KR" altLang="en-US" sz="2400" dirty="0">
              <a:solidFill>
                <a:srgbClr val="FF0000"/>
              </a:solidFill>
              <a:latin typeface="Albertus Extra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421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그림 1" descr="나의2 복사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91192" y="2895600"/>
            <a:ext cx="65982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sz="2400" dirty="0">
                <a:solidFill>
                  <a:srgbClr val="FF0000"/>
                </a:solidFill>
                <a:latin typeface="Albertus Extra Bold" pitchFamily="34" charset="0"/>
              </a:rPr>
              <a:t>As-</a:t>
            </a:r>
            <a:r>
              <a:rPr lang="en-US" altLang="ko-KR" sz="2400" dirty="0" err="1">
                <a:solidFill>
                  <a:srgbClr val="FF0000"/>
                </a:solidFill>
                <a:latin typeface="Albertus Extra Bold" pitchFamily="34" charset="0"/>
              </a:rPr>
              <a:t>cribe</a:t>
            </a:r>
            <a:r>
              <a:rPr lang="en-US" altLang="ko-KR" sz="2400" dirty="0">
                <a:solidFill>
                  <a:srgbClr val="FF0000"/>
                </a:solidFill>
                <a:latin typeface="Albertus Extra Bold" pitchFamily="34" charset="0"/>
              </a:rPr>
              <a:t>    greatness to our   God the Rock</a:t>
            </a:r>
            <a:endParaRPr lang="ko-KR" altLang="en-US" sz="2400" dirty="0">
              <a:solidFill>
                <a:srgbClr val="FF0000"/>
              </a:solidFill>
              <a:latin typeface="Albertus Extra Bold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23466" y="5105400"/>
            <a:ext cx="66607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sz="2400" dirty="0">
                <a:solidFill>
                  <a:srgbClr val="FF0000"/>
                </a:solidFill>
                <a:latin typeface="Albertus Extra Bold" pitchFamily="34" charset="0"/>
              </a:rPr>
              <a:t>His work is perfect and all His ways are just</a:t>
            </a:r>
            <a:endParaRPr lang="ko-KR" altLang="en-US" sz="2400" dirty="0">
              <a:solidFill>
                <a:srgbClr val="FF0000"/>
              </a:solidFill>
              <a:latin typeface="Albertus Extra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789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그림 1" descr="나의3 복사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28800" y="2895600"/>
            <a:ext cx="46378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sz="2400" dirty="0">
                <a:solidFill>
                  <a:srgbClr val="FF0000"/>
                </a:solidFill>
                <a:latin typeface="Albertus Extra Bold" pitchFamily="34" charset="0"/>
              </a:rPr>
              <a:t>A   God of    faithfulness and,</a:t>
            </a:r>
            <a:endParaRPr lang="ko-KR" altLang="en-US" sz="2400" dirty="0">
              <a:solidFill>
                <a:srgbClr val="FF0000"/>
              </a:solidFill>
              <a:latin typeface="Albertus Extra Bold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24400" y="5029200"/>
            <a:ext cx="32351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sz="2400" dirty="0">
                <a:solidFill>
                  <a:srgbClr val="FF0000"/>
                </a:solidFill>
                <a:latin typeface="Albertus Extra Bold" pitchFamily="34" charset="0"/>
              </a:rPr>
              <a:t>Without in – jus-tice</a:t>
            </a:r>
            <a:endParaRPr lang="ko-KR" altLang="en-US" sz="2400" dirty="0">
              <a:solidFill>
                <a:srgbClr val="FF0000"/>
              </a:solidFill>
              <a:latin typeface="Albertus Extra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060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그림 1" descr="나의4 복사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30594" y="2895600"/>
            <a:ext cx="3754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sz="2400" dirty="0">
                <a:solidFill>
                  <a:srgbClr val="FF0000"/>
                </a:solidFill>
                <a:latin typeface="Albertus Extra Bold" pitchFamily="34" charset="0"/>
              </a:rPr>
              <a:t>Good and up-right is He</a:t>
            </a:r>
            <a:endParaRPr lang="ko-KR" altLang="en-US" sz="2400" dirty="0">
              <a:solidFill>
                <a:srgbClr val="FF0000"/>
              </a:solidFill>
              <a:latin typeface="Albertus Extra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49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그림 1" descr="나의3 복사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28800" y="2895600"/>
            <a:ext cx="46378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sz="2400" dirty="0">
                <a:solidFill>
                  <a:srgbClr val="FF0000"/>
                </a:solidFill>
                <a:latin typeface="Albertus Extra Bold" pitchFamily="34" charset="0"/>
              </a:rPr>
              <a:t>A   God of    faithfulness and,</a:t>
            </a:r>
            <a:endParaRPr lang="ko-KR" altLang="en-US" sz="2400" dirty="0">
              <a:solidFill>
                <a:srgbClr val="FF0000"/>
              </a:solidFill>
              <a:latin typeface="Albertus Extra Bold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24400" y="5029200"/>
            <a:ext cx="32351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sz="2400" dirty="0">
                <a:solidFill>
                  <a:srgbClr val="FF0000"/>
                </a:solidFill>
                <a:latin typeface="Albertus Extra Bold" pitchFamily="34" charset="0"/>
              </a:rPr>
              <a:t>Without in – jus-tice</a:t>
            </a:r>
            <a:endParaRPr lang="ko-KR" altLang="en-US" sz="2400" dirty="0">
              <a:solidFill>
                <a:srgbClr val="FF0000"/>
              </a:solidFill>
              <a:latin typeface="Albertus Extra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009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그림 1" descr="나의4 복사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30594" y="2895600"/>
            <a:ext cx="3754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sz="2400" dirty="0">
                <a:solidFill>
                  <a:srgbClr val="FF0000"/>
                </a:solidFill>
                <a:latin typeface="Albertus Extra Bold" pitchFamily="34" charset="0"/>
              </a:rPr>
              <a:t>Good and up-right is He</a:t>
            </a:r>
            <a:endParaRPr lang="ko-KR" altLang="en-US" sz="2400" dirty="0">
              <a:solidFill>
                <a:srgbClr val="FF0000"/>
              </a:solidFill>
              <a:latin typeface="Albertus Extra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369274"/>
      </p:ext>
    </p:extLst>
  </p:cSld>
  <p:clrMapOvr>
    <a:masterClrMapping/>
  </p:clrMapOvr>
</p:sld>
</file>

<file path=ppt/theme/theme1.xml><?xml version="1.0" encoding="utf-8"?>
<a:theme xmlns:a="http://schemas.openxmlformats.org/drawingml/2006/main" name="3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64</Words>
  <Application>Microsoft Office PowerPoint</Application>
  <PresentationFormat>화면 슬라이드 쇼(4:3)</PresentationFormat>
  <Paragraphs>10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3_기본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goodchul7</dc:creator>
  <cp:lastModifiedBy>goodchul7</cp:lastModifiedBy>
  <cp:revision>3</cp:revision>
  <dcterms:created xsi:type="dcterms:W3CDTF">2014-10-24T20:45:54Z</dcterms:created>
  <dcterms:modified xsi:type="dcterms:W3CDTF">2014-11-29T17:47:48Z</dcterms:modified>
</cp:coreProperties>
</file>