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57" r:id="rId3"/>
    <p:sldId id="258" r:id="rId4"/>
    <p:sldId id="259" r:id="rId5"/>
    <p:sldId id="271" r:id="rId6"/>
    <p:sldId id="272" r:id="rId7"/>
    <p:sldId id="260" r:id="rId8"/>
    <p:sldId id="261" r:id="rId9"/>
    <p:sldId id="263" r:id="rId10"/>
    <p:sldId id="262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6" d="100"/>
          <a:sy n="66" d="100"/>
        </p:scale>
        <p:origin x="142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8"/>
          <p:cNvSpPr>
            <a:spLocks noChangeArrowheads="1"/>
          </p:cNvSpPr>
          <p:nvPr userDrawn="1"/>
        </p:nvSpPr>
        <p:spPr bwMode="auto">
          <a:xfrm>
            <a:off x="0" y="6237288"/>
            <a:ext cx="1368425" cy="504825"/>
          </a:xfrm>
          <a:prstGeom prst="ellipse">
            <a:avLst/>
          </a:prstGeom>
          <a:gradFill rotWithShape="1">
            <a:gsLst>
              <a:gs pos="0">
                <a:srgbClr val="003300">
                  <a:alpha val="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fld id="{D1C434C4-28CB-4C62-92AB-B74191B242FA}" type="slidenum">
              <a:rPr lang="ko-KR" altLang="en-US" sz="2200" b="1">
                <a:solidFill>
                  <a:srgbClr val="663300"/>
                </a:solidFill>
                <a:latin typeface="Times New Roman" panose="02020603050405020304" pitchFamily="18" charset="0"/>
                <a:ea typeface="바탕체" panose="02030609000101010101" pitchFamily="17" charset="-127"/>
              </a:rPr>
              <a:pPr algn="ctr"/>
              <a:t>‹#›</a:t>
            </a:fld>
            <a:r>
              <a:rPr lang="en-US" altLang="ko-KR" sz="2200" b="1">
                <a:solidFill>
                  <a:srgbClr val="663300"/>
                </a:solidFill>
                <a:latin typeface="Times New Roman" panose="02020603050405020304" pitchFamily="18" charset="0"/>
                <a:ea typeface="바탕체" panose="02030609000101010101" pitchFamily="17" charset="-127"/>
              </a:rPr>
              <a:t>/15</a:t>
            </a:r>
          </a:p>
        </p:txBody>
      </p:sp>
    </p:spTree>
    <p:extLst>
      <p:ext uri="{BB962C8B-B14F-4D97-AF65-F5344CB8AC3E}">
        <p14:creationId xmlns:p14="http://schemas.microsoft.com/office/powerpoint/2010/main" val="2877915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3222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그림 3" descr="감사해1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850" y="4656038"/>
            <a:ext cx="8640638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3200" spc="-150" dirty="0">
                <a:solidFill>
                  <a:srgbClr val="002060"/>
                </a:solidFill>
                <a:latin typeface="Britannic Bold" panose="020B0903060703020204" pitchFamily="34" charset="0"/>
              </a:rPr>
              <a:t>Thank You Lord for the trials that come my way</a:t>
            </a:r>
          </a:p>
          <a:p>
            <a:pPr>
              <a:defRPr/>
            </a:pPr>
            <a:r>
              <a:rPr lang="en-US" altLang="ko-KR" sz="3200" spc="-150" dirty="0" smtClean="0">
                <a:solidFill>
                  <a:srgbClr val="002060"/>
                </a:solidFill>
                <a:latin typeface="Britannic Bold" panose="020B0903060703020204" pitchFamily="34" charset="0"/>
              </a:rPr>
              <a:t>in  </a:t>
            </a:r>
            <a:r>
              <a:rPr lang="en-US" altLang="ko-KR" sz="3200" spc="-150" dirty="0">
                <a:solidFill>
                  <a:srgbClr val="002060"/>
                </a:solidFill>
                <a:latin typeface="Britannic Bold" panose="020B0903060703020204" pitchFamily="34" charset="0"/>
              </a:rPr>
              <a:t>that way I can grow each day as I let You lord</a:t>
            </a:r>
            <a:endParaRPr kumimoji="1" lang="en-US" altLang="ko-KR" sz="3200" spc="-150" dirty="0">
              <a:solidFill>
                <a:srgbClr val="002060"/>
              </a:solidFill>
              <a:latin typeface="Britannic Bold" panose="020B0903060703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그림 1" descr="감사해2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850" y="4656038"/>
            <a:ext cx="8640638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3200" spc="-150" dirty="0">
                <a:solidFill>
                  <a:srgbClr val="002060"/>
                </a:solidFill>
                <a:latin typeface="Britannic Bold" panose="020B0903060703020204" pitchFamily="34" charset="0"/>
              </a:rPr>
              <a:t>and I thank you Lord for the patience those trials bring</a:t>
            </a:r>
          </a:p>
          <a:p>
            <a:pPr>
              <a:defRPr/>
            </a:pPr>
            <a:r>
              <a:rPr lang="en-US" altLang="ko-KR" sz="3200" spc="-150" dirty="0">
                <a:solidFill>
                  <a:srgbClr val="002060"/>
                </a:solidFill>
                <a:latin typeface="Britannic Bold" panose="020B0903060703020204" pitchFamily="34" charset="0"/>
              </a:rPr>
              <a:t> </a:t>
            </a:r>
            <a:r>
              <a:rPr lang="en-US" altLang="ko-KR" sz="3200" spc="-150" dirty="0" smtClean="0">
                <a:solidFill>
                  <a:srgbClr val="002060"/>
                </a:solidFill>
                <a:latin typeface="Britannic Bold" panose="020B0903060703020204" pitchFamily="34" charset="0"/>
              </a:rPr>
              <a:t>in </a:t>
            </a:r>
            <a:r>
              <a:rPr lang="en-US" altLang="ko-KR" sz="3200" spc="-150" dirty="0">
                <a:solidFill>
                  <a:srgbClr val="002060"/>
                </a:solidFill>
                <a:latin typeface="Britannic Bold" panose="020B0903060703020204" pitchFamily="34" charset="0"/>
              </a:rPr>
              <a:t>the process of growing I can learn to care </a:t>
            </a:r>
            <a:endParaRPr kumimoji="1" lang="en-US" altLang="ko-KR" sz="3200" spc="-150" dirty="0">
              <a:solidFill>
                <a:srgbClr val="002060"/>
              </a:solidFill>
              <a:latin typeface="Britannic Bold" panose="020B0903060703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그림 1" descr="감사해3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850" y="4656038"/>
            <a:ext cx="8640638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3200" spc="-150" dirty="0">
                <a:solidFill>
                  <a:srgbClr val="002060"/>
                </a:solidFill>
                <a:latin typeface="Britannic Bold" panose="020B0903060703020204" pitchFamily="34" charset="0"/>
              </a:rPr>
              <a:t>But it goes against the way I am to put my human nature down </a:t>
            </a:r>
          </a:p>
          <a:p>
            <a:pPr>
              <a:defRPr/>
            </a:pPr>
            <a:r>
              <a:rPr lang="en-US" altLang="ko-KR" sz="3200" spc="-150" dirty="0">
                <a:solidFill>
                  <a:srgbClr val="002060"/>
                </a:solidFill>
                <a:latin typeface="Britannic Bold" panose="020B0903060703020204" pitchFamily="34" charset="0"/>
              </a:rPr>
              <a:t>and let the spirit take control of all I do </a:t>
            </a:r>
            <a:endParaRPr kumimoji="1" lang="en-US" altLang="ko-KR" sz="3200" spc="-150" dirty="0">
              <a:solidFill>
                <a:srgbClr val="002060"/>
              </a:solidFill>
              <a:latin typeface="Britannic Bold" panose="020B0903060703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그림 1" descr="감사해4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850" y="4656038"/>
            <a:ext cx="8640638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3200" spc="-150" dirty="0">
                <a:solidFill>
                  <a:srgbClr val="002060"/>
                </a:solidFill>
                <a:latin typeface="Britannic Bold" panose="020B0903060703020204" pitchFamily="34" charset="0"/>
              </a:rPr>
              <a:t>cause when those trials come, my human nature shouts the things to do </a:t>
            </a:r>
          </a:p>
          <a:p>
            <a:pPr>
              <a:defRPr/>
            </a:pPr>
            <a:r>
              <a:rPr lang="en-US" altLang="ko-KR" sz="3200" spc="-150" dirty="0">
                <a:solidFill>
                  <a:srgbClr val="002060"/>
                </a:solidFill>
                <a:latin typeface="Britannic Bold" panose="020B0903060703020204" pitchFamily="34" charset="0"/>
              </a:rPr>
              <a:t>and God’s soft prompting can be easily ignored </a:t>
            </a:r>
            <a:endParaRPr kumimoji="1" lang="en-US" altLang="ko-KR" sz="3200" spc="-150" dirty="0">
              <a:solidFill>
                <a:srgbClr val="002060"/>
              </a:solidFill>
              <a:latin typeface="Britannic Bold" panose="020B0903060703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9856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4177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그림 1" descr="감사해5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850" y="4656038"/>
            <a:ext cx="8640638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3200" spc="-150" dirty="0">
                <a:solidFill>
                  <a:srgbClr val="002060"/>
                </a:solidFill>
                <a:latin typeface="Britannic Bold" panose="020B0903060703020204" pitchFamily="34" charset="0"/>
              </a:rPr>
              <a:t> Thank you lord with each trial I feel inside </a:t>
            </a:r>
          </a:p>
          <a:p>
            <a:pPr>
              <a:defRPr/>
            </a:pPr>
            <a:r>
              <a:rPr lang="en-US" altLang="ko-KR" sz="3200" spc="-150" dirty="0">
                <a:solidFill>
                  <a:srgbClr val="002060"/>
                </a:solidFill>
                <a:latin typeface="Britannic Bold" panose="020B0903060703020204" pitchFamily="34" charset="0"/>
              </a:rPr>
              <a:t>  that you’re there to help lead and guide me away from wrong </a:t>
            </a:r>
            <a:endParaRPr kumimoji="1" lang="en-US" altLang="ko-KR" sz="3200" spc="-150" dirty="0">
              <a:solidFill>
                <a:srgbClr val="002060"/>
              </a:solidFill>
              <a:latin typeface="Britannic Bold" panose="020B0903060703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그림 1" descr="감사해6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850" y="4656038"/>
            <a:ext cx="8640638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3200" spc="-150" dirty="0">
                <a:solidFill>
                  <a:srgbClr val="002060"/>
                </a:solidFill>
                <a:latin typeface="Britannic Bold" panose="020B0903060703020204" pitchFamily="34" charset="0"/>
              </a:rPr>
              <a:t>Cause you promised Lord that with trouble and testing </a:t>
            </a:r>
          </a:p>
          <a:p>
            <a:pPr>
              <a:defRPr/>
            </a:pPr>
            <a:r>
              <a:rPr lang="en-US" altLang="ko-KR" sz="3200" spc="-150" dirty="0">
                <a:solidFill>
                  <a:srgbClr val="002060"/>
                </a:solidFill>
                <a:latin typeface="Britannic Bold" panose="020B0903060703020204" pitchFamily="34" charset="0"/>
              </a:rPr>
              <a:t>  that your way of escaping is easier to bear </a:t>
            </a:r>
            <a:endParaRPr kumimoji="1" lang="en-US" altLang="ko-KR" sz="3200" spc="-150" dirty="0">
              <a:solidFill>
                <a:srgbClr val="002060"/>
              </a:solidFill>
              <a:latin typeface="Britannic Bold" panose="020B0903060703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그림 1" descr="감사해8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그림 1" descr="감사해7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그림 1" descr="감사해11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그림 1" descr="감사해2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그림 1" descr="감사해3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그림 1" descr="감사해4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그림 1" descr="감사해5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그림 1" descr="감사해6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그림 1" descr="감사해88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133</Words>
  <Application>Microsoft Office PowerPoint</Application>
  <PresentationFormat>화면 슬라이드 쇼(4:3)</PresentationFormat>
  <Paragraphs>12</Paragraphs>
  <Slides>17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3" baseType="lpstr">
      <vt:lpstr>맑은 고딕</vt:lpstr>
      <vt:lpstr>Arial</vt:lpstr>
      <vt:lpstr>Times New Roman</vt:lpstr>
      <vt:lpstr>바탕체</vt:lpstr>
      <vt:lpstr>굴림</vt:lpstr>
      <vt:lpstr>2_Office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ALL 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이남국</dc:creator>
  <cp:lastModifiedBy>Chulsu Jo</cp:lastModifiedBy>
  <cp:revision>7</cp:revision>
  <dcterms:created xsi:type="dcterms:W3CDTF">2009-11-15T12:44:05Z</dcterms:created>
  <dcterms:modified xsi:type="dcterms:W3CDTF">2015-11-21T15:00:41Z</dcterms:modified>
</cp:coreProperties>
</file>