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 lIns="91408" tIns="45704" rIns="91408" bIns="45704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  <a:prstGeom prst="rect">
            <a:avLst/>
          </a:prstGeom>
        </p:spPr>
        <p:txBody>
          <a:bodyPr lIns="91408" tIns="45704" rIns="91408" bIns="45704"/>
          <a:lstStyle>
            <a:lvl1pPr marL="0" indent="0" algn="ctr">
              <a:buNone/>
              <a:defRPr/>
            </a:lvl1pPr>
            <a:lvl2pPr marL="457039" indent="0" algn="ctr">
              <a:buNone/>
              <a:defRPr/>
            </a:lvl2pPr>
            <a:lvl3pPr marL="914077" indent="0" algn="ctr">
              <a:buNone/>
              <a:defRPr/>
            </a:lvl3pPr>
            <a:lvl4pPr marL="1371116" indent="0" algn="ctr">
              <a:buNone/>
              <a:defRPr/>
            </a:lvl4pPr>
            <a:lvl5pPr marL="1828155" indent="0" algn="ctr">
              <a:buNone/>
              <a:defRPr/>
            </a:lvl5pPr>
            <a:lvl6pPr marL="2285192" indent="0" algn="ctr">
              <a:buNone/>
              <a:defRPr/>
            </a:lvl6pPr>
            <a:lvl7pPr marL="2742232" indent="0" algn="ctr">
              <a:buNone/>
              <a:defRPr/>
            </a:lvl7pPr>
            <a:lvl8pPr marL="3199271" indent="0" algn="ctr">
              <a:buNone/>
              <a:defRPr/>
            </a:lvl8pPr>
            <a:lvl9pPr marL="3656308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981696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08" tIns="45704" rIns="91408" bIns="45704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91408" tIns="45704" rIns="91408" bIns="45704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8084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lIns="91408" tIns="45704" rIns="91408" bIns="45704"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lIns="91408" tIns="45704" rIns="91408" bIns="45704" anchor="b"/>
          <a:lstStyle>
            <a:lvl1pPr marL="0" indent="0">
              <a:buNone/>
              <a:defRPr sz="2000"/>
            </a:lvl1pPr>
            <a:lvl2pPr marL="457039" indent="0">
              <a:buNone/>
              <a:defRPr sz="1800"/>
            </a:lvl2pPr>
            <a:lvl3pPr marL="914077" indent="0">
              <a:buNone/>
              <a:defRPr sz="1600"/>
            </a:lvl3pPr>
            <a:lvl4pPr marL="1371116" indent="0">
              <a:buNone/>
              <a:defRPr sz="1400"/>
            </a:lvl4pPr>
            <a:lvl5pPr marL="1828155" indent="0">
              <a:buNone/>
              <a:defRPr sz="1400"/>
            </a:lvl5pPr>
            <a:lvl6pPr marL="2285192" indent="0">
              <a:buNone/>
              <a:defRPr sz="1400"/>
            </a:lvl6pPr>
            <a:lvl7pPr marL="2742232" indent="0">
              <a:buNone/>
              <a:defRPr sz="1400"/>
            </a:lvl7pPr>
            <a:lvl8pPr marL="3199271" indent="0">
              <a:buNone/>
              <a:defRPr sz="1400"/>
            </a:lvl8pPr>
            <a:lvl9pPr marL="3656308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885183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08" tIns="45704" rIns="91408" bIns="45704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lIns="91408" tIns="45704" rIns="91408" bIns="4570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lIns="91408" tIns="45704" rIns="91408" bIns="4570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93922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08" tIns="45704" rIns="91408" bIns="45704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lIns="91408" tIns="45704" rIns="91408" bIns="45704" anchor="b"/>
          <a:lstStyle>
            <a:lvl1pPr marL="0" indent="0">
              <a:buNone/>
              <a:defRPr sz="2400" b="1"/>
            </a:lvl1pPr>
            <a:lvl2pPr marL="457039" indent="0">
              <a:buNone/>
              <a:defRPr sz="2000" b="1"/>
            </a:lvl2pPr>
            <a:lvl3pPr marL="914077" indent="0">
              <a:buNone/>
              <a:defRPr sz="1800" b="1"/>
            </a:lvl3pPr>
            <a:lvl4pPr marL="1371116" indent="0">
              <a:buNone/>
              <a:defRPr sz="1600" b="1"/>
            </a:lvl4pPr>
            <a:lvl5pPr marL="1828155" indent="0">
              <a:buNone/>
              <a:defRPr sz="1600" b="1"/>
            </a:lvl5pPr>
            <a:lvl6pPr marL="2285192" indent="0">
              <a:buNone/>
              <a:defRPr sz="1600" b="1"/>
            </a:lvl6pPr>
            <a:lvl7pPr marL="2742232" indent="0">
              <a:buNone/>
              <a:defRPr sz="1600" b="1"/>
            </a:lvl7pPr>
            <a:lvl8pPr marL="3199271" indent="0">
              <a:buNone/>
              <a:defRPr sz="1600" b="1"/>
            </a:lvl8pPr>
            <a:lvl9pPr marL="3656308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408" tIns="45704" rIns="91408" bIns="4570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lIns="91408" tIns="45704" rIns="91408" bIns="45704" anchor="b"/>
          <a:lstStyle>
            <a:lvl1pPr marL="0" indent="0">
              <a:buNone/>
              <a:defRPr sz="2400" b="1"/>
            </a:lvl1pPr>
            <a:lvl2pPr marL="457039" indent="0">
              <a:buNone/>
              <a:defRPr sz="2000" b="1"/>
            </a:lvl2pPr>
            <a:lvl3pPr marL="914077" indent="0">
              <a:buNone/>
              <a:defRPr sz="1800" b="1"/>
            </a:lvl3pPr>
            <a:lvl4pPr marL="1371116" indent="0">
              <a:buNone/>
              <a:defRPr sz="1600" b="1"/>
            </a:lvl4pPr>
            <a:lvl5pPr marL="1828155" indent="0">
              <a:buNone/>
              <a:defRPr sz="1600" b="1"/>
            </a:lvl5pPr>
            <a:lvl6pPr marL="2285192" indent="0">
              <a:buNone/>
              <a:defRPr sz="1600" b="1"/>
            </a:lvl6pPr>
            <a:lvl7pPr marL="2742232" indent="0">
              <a:buNone/>
              <a:defRPr sz="1600" b="1"/>
            </a:lvl7pPr>
            <a:lvl8pPr marL="3199271" indent="0">
              <a:buNone/>
              <a:defRPr sz="1600" b="1"/>
            </a:lvl8pPr>
            <a:lvl9pPr marL="3656308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 lIns="91408" tIns="45704" rIns="91408" bIns="4570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384100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08" tIns="45704" rIns="91408" bIns="45704"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51520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043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 lIns="91408" tIns="45704" rIns="91408" bIns="45704"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lIns="91408" tIns="45704" rIns="91408" bIns="4570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 3"/>
          <p:cNvSpPr>
            <a:spLocks noGrp="1"/>
          </p:cNvSpPr>
          <p:nvPr>
            <p:ph type="body" sz="half" idx="2"/>
          </p:nvPr>
        </p:nvSpPr>
        <p:spPr>
          <a:xfrm>
            <a:off x="457202" y="1435100"/>
            <a:ext cx="3008313" cy="4691063"/>
          </a:xfrm>
          <a:prstGeom prst="rect">
            <a:avLst/>
          </a:prstGeom>
        </p:spPr>
        <p:txBody>
          <a:bodyPr lIns="91408" tIns="45704" rIns="91408" bIns="45704"/>
          <a:lstStyle>
            <a:lvl1pPr marL="0" indent="0">
              <a:buNone/>
              <a:defRPr sz="1400"/>
            </a:lvl1pPr>
            <a:lvl2pPr marL="457039" indent="0">
              <a:buNone/>
              <a:defRPr sz="1200"/>
            </a:lvl2pPr>
            <a:lvl3pPr marL="914077" indent="0">
              <a:buNone/>
              <a:defRPr sz="1000"/>
            </a:lvl3pPr>
            <a:lvl4pPr marL="1371116" indent="0">
              <a:buNone/>
              <a:defRPr sz="900"/>
            </a:lvl4pPr>
            <a:lvl5pPr marL="1828155" indent="0">
              <a:buNone/>
              <a:defRPr sz="900"/>
            </a:lvl5pPr>
            <a:lvl6pPr marL="2285192" indent="0">
              <a:buNone/>
              <a:defRPr sz="900"/>
            </a:lvl6pPr>
            <a:lvl7pPr marL="2742232" indent="0">
              <a:buNone/>
              <a:defRPr sz="900"/>
            </a:lvl7pPr>
            <a:lvl8pPr marL="3199271" indent="0">
              <a:buNone/>
              <a:defRPr sz="900"/>
            </a:lvl8pPr>
            <a:lvl9pPr marL="3656308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568971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408" tIns="45704" rIns="91408" bIns="45704"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lIns="91408" tIns="45704" rIns="91408" bIns="45704"/>
          <a:lstStyle>
            <a:lvl1pPr marL="0" indent="0">
              <a:buNone/>
              <a:defRPr sz="3200"/>
            </a:lvl1pPr>
            <a:lvl2pPr marL="457039" indent="0">
              <a:buNone/>
              <a:defRPr sz="2800"/>
            </a:lvl2pPr>
            <a:lvl3pPr marL="914077" indent="0">
              <a:buNone/>
              <a:defRPr sz="2400"/>
            </a:lvl3pPr>
            <a:lvl4pPr marL="1371116" indent="0">
              <a:buNone/>
              <a:defRPr sz="2000"/>
            </a:lvl4pPr>
            <a:lvl5pPr marL="1828155" indent="0">
              <a:buNone/>
              <a:defRPr sz="2000"/>
            </a:lvl5pPr>
            <a:lvl6pPr marL="2285192" indent="0">
              <a:buNone/>
              <a:defRPr sz="2000"/>
            </a:lvl6pPr>
            <a:lvl7pPr marL="2742232" indent="0">
              <a:buNone/>
              <a:defRPr sz="2000"/>
            </a:lvl7pPr>
            <a:lvl8pPr marL="3199271" indent="0">
              <a:buNone/>
              <a:defRPr sz="2000"/>
            </a:lvl8pPr>
            <a:lvl9pPr marL="3656308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408" tIns="45704" rIns="91408" bIns="45704"/>
          <a:lstStyle>
            <a:lvl1pPr marL="0" indent="0">
              <a:buNone/>
              <a:defRPr sz="1400"/>
            </a:lvl1pPr>
            <a:lvl2pPr marL="457039" indent="0">
              <a:buNone/>
              <a:defRPr sz="1200"/>
            </a:lvl2pPr>
            <a:lvl3pPr marL="914077" indent="0">
              <a:buNone/>
              <a:defRPr sz="1000"/>
            </a:lvl3pPr>
            <a:lvl4pPr marL="1371116" indent="0">
              <a:buNone/>
              <a:defRPr sz="900"/>
            </a:lvl4pPr>
            <a:lvl5pPr marL="1828155" indent="0">
              <a:buNone/>
              <a:defRPr sz="900"/>
            </a:lvl5pPr>
            <a:lvl6pPr marL="2285192" indent="0">
              <a:buNone/>
              <a:defRPr sz="900"/>
            </a:lvl6pPr>
            <a:lvl7pPr marL="2742232" indent="0">
              <a:buNone/>
              <a:defRPr sz="900"/>
            </a:lvl7pPr>
            <a:lvl8pPr marL="3199271" indent="0">
              <a:buNone/>
              <a:defRPr sz="900"/>
            </a:lvl8pPr>
            <a:lvl9pPr marL="3656308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72706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08" tIns="45704" rIns="91408" bIns="45704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 lIns="91408" tIns="45704" rIns="91408" bIns="45704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368949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 lIns="91408" tIns="45704" rIns="91408" bIns="45704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 lIns="91408" tIns="45704" rIns="91408" bIns="45704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469425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Oval 8"/>
          <p:cNvSpPr>
            <a:spLocks noChangeArrowheads="1"/>
          </p:cNvSpPr>
          <p:nvPr userDrawn="1"/>
        </p:nvSpPr>
        <p:spPr bwMode="auto">
          <a:xfrm>
            <a:off x="2" y="6308727"/>
            <a:ext cx="1368425" cy="50482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8" tIns="45704" rIns="91408" bIns="45704" anchor="ctr"/>
          <a:lstStyle/>
          <a:p>
            <a:pPr algn="ctr" defTabSz="914077" fontAlgn="base" latinLnBrk="1">
              <a:spcBef>
                <a:spcPct val="0"/>
              </a:spcBef>
              <a:spcAft>
                <a:spcPct val="0"/>
              </a:spcAft>
            </a:pPr>
            <a:fld id="{AB8B03A0-D3B6-4277-9CFC-420FA2A4F9CA}" type="slidenum">
              <a:rPr kumimoji="1" lang="en-US" altLang="ko-KR" sz="2200" b="1">
                <a:solidFill>
                  <a:srgbClr val="000000"/>
                </a:solidFill>
                <a:latin typeface="Times New Roman" pitchFamily="18" charset="0"/>
                <a:ea typeface="바탕체" pitchFamily="17" charset="-127"/>
              </a:rPr>
              <a:pPr algn="ctr" defTabSz="914077"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r>
              <a:rPr kumimoji="1" lang="en-US" altLang="ko-KR" sz="2200" b="1">
                <a:solidFill>
                  <a:srgbClr val="000000"/>
                </a:solidFill>
                <a:latin typeface="Times New Roman" pitchFamily="18" charset="0"/>
                <a:ea typeface="바탕체" pitchFamily="17" charset="-127"/>
              </a:rPr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56156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039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077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116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155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778" indent="-342778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688" indent="-2856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2597" indent="-228519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9635" indent="-228519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6674" indent="-228519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3713" indent="-228519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0750" indent="-228519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7790" indent="-228519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4829" indent="-228519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9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7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16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55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92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32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71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08" algn="l" defTabSz="9140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기뻐하며왕께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-76200" y="4286072"/>
            <a:ext cx="9372600" cy="667788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333399">
                    <a:lumMod val="50000"/>
                  </a:srgbClr>
                </a:solidFill>
                <a:latin typeface="Arno Pro Caption" pitchFamily="18" charset="0"/>
              </a:rPr>
              <a:t>Shout for joy and sing your praises to the King</a:t>
            </a:r>
            <a:endParaRPr lang="ko-KR" altLang="en-US" sz="3600" b="1" dirty="0">
              <a:solidFill>
                <a:srgbClr val="333399">
                  <a:lumMod val="50000"/>
                </a:srgbClr>
              </a:solidFill>
              <a:latin typeface="Arno Pro Caption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5352012"/>
            <a:ext cx="9144000" cy="667788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Lift your voice high, let your Hallelujahs ring</a:t>
            </a:r>
            <a:endParaRPr lang="ko-KR" altLang="en-US" sz="3600" b="1" dirty="0">
              <a:solidFill>
                <a:srgbClr val="DAEDEF">
                  <a:lumMod val="10000"/>
                </a:srgbClr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60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기뻐하며왕께-02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4286072"/>
            <a:ext cx="9144000" cy="667788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BBE0E3">
                    <a:lumMod val="10000"/>
                  </a:srgbClr>
                </a:solidFill>
                <a:latin typeface="Arno Pro Caption" pitchFamily="18" charset="0"/>
              </a:rPr>
              <a:t>Come before His throne to worship and adore</a:t>
            </a:r>
            <a:endParaRPr lang="ko-KR" altLang="en-US" sz="3600" b="1" dirty="0">
              <a:solidFill>
                <a:srgbClr val="BBE0E3">
                  <a:lumMod val="10000"/>
                </a:srgbClr>
              </a:solidFill>
              <a:latin typeface="Arno Pro Caption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6200" y="5098842"/>
            <a:ext cx="9144000" cy="667788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2D2D8A">
                    <a:lumMod val="50000"/>
                  </a:srgbClr>
                </a:solidFill>
                <a:latin typeface="Arno Pro Caption" pitchFamily="18" charset="0"/>
              </a:rPr>
              <a:t>Enter joyfully now the presence of the Lord</a:t>
            </a:r>
            <a:endParaRPr lang="ko-KR" altLang="en-US" sz="3600" b="1" dirty="0">
              <a:solidFill>
                <a:srgbClr val="2D2D8A">
                  <a:lumMod val="50000"/>
                </a:srgbClr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17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기뻐하며왕께-03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4286072"/>
            <a:ext cx="9144000" cy="667788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333399">
                    <a:lumMod val="50000"/>
                  </a:srgbClr>
                </a:solidFill>
                <a:latin typeface="Arno Pro Caption" pitchFamily="18" charset="0"/>
              </a:rPr>
              <a:t>You're my Creator, You're my Deliverer</a:t>
            </a:r>
            <a:endParaRPr lang="ko-KR" altLang="en-US" sz="3600" b="1" dirty="0">
              <a:solidFill>
                <a:srgbClr val="333399">
                  <a:lumMod val="50000"/>
                </a:srgbClr>
              </a:solidFill>
              <a:latin typeface="Arno Pro Caption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5098842"/>
            <a:ext cx="9220200" cy="1240047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You're my Redeemer You are Lord, and You're my Healer,</a:t>
            </a:r>
            <a:endParaRPr lang="ko-KR" altLang="en-US" sz="3600" b="1" dirty="0">
              <a:solidFill>
                <a:srgbClr val="DAEDEF">
                  <a:lumMod val="10000"/>
                </a:srgbClr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829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기뻐하며왕께-04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4286073"/>
            <a:ext cx="9144000" cy="1240047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BBE0E3">
                    <a:lumMod val="10000"/>
                  </a:srgbClr>
                </a:solidFill>
                <a:latin typeface="Arno Pro Caption" pitchFamily="18" charset="0"/>
              </a:rPr>
              <a:t>You're my Provider</a:t>
            </a:r>
          </a:p>
          <a:p>
            <a:pPr defTabSz="914077" latinLnBrk="1"/>
            <a:r>
              <a:rPr lang="en-US" altLang="ko-KR" sz="3600" b="1" dirty="0">
                <a:solidFill>
                  <a:srgbClr val="BBE0E3">
                    <a:lumMod val="10000"/>
                  </a:srgbClr>
                </a:solidFill>
                <a:latin typeface="Arno Pro Caption" pitchFamily="18" charset="0"/>
              </a:rPr>
              <a:t>You're my Shepard and my Guide</a:t>
            </a:r>
            <a:endParaRPr lang="ko-KR" altLang="en-US" sz="3600" b="1" dirty="0">
              <a:solidFill>
                <a:srgbClr val="BBE0E3">
                  <a:lumMod val="10000"/>
                </a:srgbClr>
              </a:solidFill>
              <a:latin typeface="Arno Pro Caption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5587426"/>
            <a:ext cx="9220200" cy="667788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Jesus, Lord and King, I worship You </a:t>
            </a:r>
            <a:endParaRPr lang="ko-KR" altLang="en-US" sz="3600" b="1" dirty="0">
              <a:solidFill>
                <a:srgbClr val="DAEDEF">
                  <a:lumMod val="10000"/>
                </a:srgbClr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133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기뻐하며왕께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-76200" y="4286072"/>
            <a:ext cx="9372600" cy="646298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333399">
                    <a:lumMod val="50000"/>
                  </a:srgbClr>
                </a:solidFill>
                <a:latin typeface="Arno Pro Caption" pitchFamily="18" charset="0"/>
              </a:rPr>
              <a:t>Shout for joy and sing your praises to </a:t>
            </a:r>
            <a:r>
              <a:rPr lang="en-US" altLang="ko-KR" sz="3600" b="1" dirty="0">
                <a:solidFill>
                  <a:srgbClr val="333399">
                    <a:lumMod val="50000"/>
                  </a:srgbClr>
                </a:solidFill>
                <a:latin typeface="Arno Pro Caption" pitchFamily="18" charset="0"/>
              </a:rPr>
              <a:t>the King</a:t>
            </a:r>
            <a:endParaRPr lang="ko-KR" altLang="en-US" sz="3600" b="1" dirty="0">
              <a:solidFill>
                <a:srgbClr val="333399">
                  <a:lumMod val="50000"/>
                </a:srgbClr>
              </a:solidFill>
              <a:latin typeface="Arno Pro Caption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6200" y="5098842"/>
            <a:ext cx="9144000" cy="667788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Lift your voice high, let your Hallelujahs ring</a:t>
            </a:r>
            <a:endParaRPr lang="ko-KR" altLang="en-US" sz="3600" b="1" dirty="0">
              <a:solidFill>
                <a:srgbClr val="DAEDEF">
                  <a:lumMod val="10000"/>
                </a:srgbClr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38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기뻐하며왕께-02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4286072"/>
            <a:ext cx="9144000" cy="667788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BBE0E3">
                    <a:lumMod val="10000"/>
                  </a:srgbClr>
                </a:solidFill>
                <a:latin typeface="Arno Pro Caption" pitchFamily="18" charset="0"/>
              </a:rPr>
              <a:t>Come before His throne to worship and adore</a:t>
            </a:r>
            <a:endParaRPr lang="ko-KR" altLang="en-US" sz="3600" b="1" dirty="0">
              <a:solidFill>
                <a:srgbClr val="BBE0E3">
                  <a:lumMod val="10000"/>
                </a:srgbClr>
              </a:solidFill>
              <a:latin typeface="Arno Pro Caption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6200" y="5098842"/>
            <a:ext cx="9144000" cy="667788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2D2D8A">
                    <a:lumMod val="50000"/>
                  </a:srgbClr>
                </a:solidFill>
                <a:latin typeface="Arno Pro Caption" pitchFamily="18" charset="0"/>
              </a:rPr>
              <a:t>Enter joyfully now the presence of the Lord</a:t>
            </a:r>
            <a:endParaRPr lang="ko-KR" altLang="en-US" sz="3600" b="1" dirty="0">
              <a:solidFill>
                <a:srgbClr val="2D2D8A">
                  <a:lumMod val="50000"/>
                </a:srgbClr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91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기뻐하며왕께-03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4286072"/>
            <a:ext cx="9144000" cy="667788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333399">
                    <a:lumMod val="50000"/>
                  </a:srgbClr>
                </a:solidFill>
                <a:latin typeface="Arno Pro Caption" pitchFamily="18" charset="0"/>
              </a:rPr>
              <a:t>You're my Creator, You're my Deliverer</a:t>
            </a:r>
            <a:endParaRPr lang="ko-KR" altLang="en-US" sz="3600" b="1" dirty="0">
              <a:solidFill>
                <a:srgbClr val="333399">
                  <a:lumMod val="50000"/>
                </a:srgbClr>
              </a:solidFill>
              <a:latin typeface="Arno Pro Caption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5098842"/>
            <a:ext cx="9220200" cy="1240047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You're my Redeemer You are Lord, and You're my Healer,</a:t>
            </a:r>
            <a:endParaRPr lang="ko-KR" altLang="en-US" sz="3600" b="1" dirty="0">
              <a:solidFill>
                <a:srgbClr val="DAEDEF">
                  <a:lumMod val="10000"/>
                </a:srgbClr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523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기뻐하며왕께-04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4286073"/>
            <a:ext cx="9144000" cy="1240047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BBE0E3">
                    <a:lumMod val="10000"/>
                  </a:srgbClr>
                </a:solidFill>
                <a:latin typeface="Arno Pro Caption" pitchFamily="18" charset="0"/>
              </a:rPr>
              <a:t>You're my Provider</a:t>
            </a:r>
          </a:p>
          <a:p>
            <a:pPr defTabSz="914077" latinLnBrk="1"/>
            <a:r>
              <a:rPr lang="en-US" altLang="ko-KR" sz="3600" b="1" dirty="0">
                <a:solidFill>
                  <a:srgbClr val="BBE0E3">
                    <a:lumMod val="10000"/>
                  </a:srgbClr>
                </a:solidFill>
                <a:latin typeface="Arno Pro Caption" pitchFamily="18" charset="0"/>
              </a:rPr>
              <a:t>You're my Shepard and my Guide</a:t>
            </a:r>
            <a:endParaRPr lang="ko-KR" altLang="en-US" sz="3600" b="1" dirty="0">
              <a:solidFill>
                <a:srgbClr val="BBE0E3">
                  <a:lumMod val="10000"/>
                </a:srgbClr>
              </a:solidFill>
              <a:latin typeface="Arno Pro Caption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5587426"/>
            <a:ext cx="9220200" cy="667788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Jesus, Lord and King, I worship You </a:t>
            </a:r>
            <a:endParaRPr lang="ko-KR" altLang="en-US" sz="3600" b="1" dirty="0">
              <a:solidFill>
                <a:srgbClr val="DAEDEF">
                  <a:lumMod val="10000"/>
                </a:srgbClr>
              </a:solidFill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004568"/>
      </p:ext>
    </p:extLst>
  </p:cSld>
  <p:clrMapOvr>
    <a:masterClrMapping/>
  </p:clrMapOvr>
</p:sld>
</file>

<file path=ppt/theme/theme1.xml><?xml version="1.0" encoding="utf-8"?>
<a:theme xmlns:a="http://schemas.openxmlformats.org/drawingml/2006/main" name="3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Office PowerPoint</Application>
  <PresentationFormat>화면 슬라이드 쇼(4:3)</PresentationFormat>
  <Paragraphs>18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3_기본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2014-10-24T20:41:36Z</dcterms:created>
  <dcterms:modified xsi:type="dcterms:W3CDTF">2014-10-24T20:41:51Z</dcterms:modified>
</cp:coreProperties>
</file>