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6" r:id="rId4"/>
    <p:sldId id="267" r:id="rId5"/>
    <p:sldId id="264" r:id="rId6"/>
    <p:sldId id="268" r:id="rId7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sz="24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92" autoAdjust="0"/>
  </p:normalViewPr>
  <p:slideViewPr>
    <p:cSldViewPr>
      <p:cViewPr varScale="1">
        <p:scale>
          <a:sx n="66" d="100"/>
          <a:sy n="66" d="100"/>
        </p:scale>
        <p:origin x="142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1204532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7"/>
          <p:cNvSpPr>
            <a:spLocks noChangeArrowheads="1"/>
          </p:cNvSpPr>
          <p:nvPr userDrawn="1"/>
        </p:nvSpPr>
        <p:spPr bwMode="auto">
          <a:xfrm>
            <a:off x="0" y="6308725"/>
            <a:ext cx="1368425" cy="504825"/>
          </a:xfrm>
          <a:prstGeom prst="ellipse">
            <a:avLst/>
          </a:prstGeom>
          <a:gradFill rotWithShape="1">
            <a:gsLst>
              <a:gs pos="0">
                <a:srgbClr val="003300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fld id="{26C48B20-69B9-4AAF-ACE0-D967CB6E072E}" type="slidenum">
              <a:rPr lang="en-US" altLang="ko-KR" sz="2200" b="1">
                <a:latin typeface="Times New Roman" pitchFamily="18" charset="0"/>
                <a:ea typeface="바탕체" pitchFamily="17" charset="-127"/>
              </a:rPr>
              <a:pPr algn="ctr">
                <a:defRPr/>
              </a:pPr>
              <a:t>‹#›</a:t>
            </a:fld>
            <a:r>
              <a:rPr lang="en-US" altLang="ko-KR" sz="2200" b="1" dirty="0">
                <a:latin typeface="Times New Roman" pitchFamily="18" charset="0"/>
                <a:ea typeface="바탕체" pitchFamily="17" charset="-127"/>
              </a:rPr>
              <a:t>/6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advClick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그림 2" descr="보혈을지나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0" y="5059363"/>
            <a:ext cx="9144000" cy="120032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/>
            <a:r>
              <a:rPr lang="en-US" altLang="ko-K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pass by the precious blood Into your </a:t>
            </a:r>
            <a:r>
              <a:rPr lang="en-US" altLang="ko-KR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shelter</a:t>
            </a:r>
          </a:p>
          <a:p>
            <a:pPr algn="ctr" eaLnBrk="1" hangingPunct="1"/>
            <a:r>
              <a:rPr lang="en-US" altLang="ko-K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pass by the precious blood Into your </a:t>
            </a:r>
            <a:r>
              <a:rPr lang="en-US" altLang="ko-KR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shelter</a:t>
            </a:r>
            <a:endParaRPr lang="en-US" altLang="ko-KR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그림 1" descr="보혈을지나-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0" y="5059363"/>
            <a:ext cx="9144000" cy="120032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/>
            <a:r>
              <a:rPr lang="en-US" altLang="ko-K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pass by the precious blood Into your </a:t>
            </a:r>
            <a:r>
              <a:rPr lang="en-US" altLang="ko-KR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shelter</a:t>
            </a:r>
          </a:p>
          <a:p>
            <a:pPr algn="ctr" eaLnBrk="1" hangingPunct="1"/>
            <a:r>
              <a:rPr lang="en-US" altLang="ko-K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take one step </a:t>
            </a:r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그림 2" descr="보혈을지나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0" y="5059363"/>
            <a:ext cx="9144000" cy="120032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/>
            <a:r>
              <a:rPr lang="en-US" altLang="ko-K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pass by the precious blood Into your </a:t>
            </a:r>
            <a:r>
              <a:rPr lang="en-US" altLang="ko-KR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shelter</a:t>
            </a:r>
          </a:p>
          <a:p>
            <a:pPr algn="ctr" eaLnBrk="1" hangingPunct="1"/>
            <a:r>
              <a:rPr lang="en-US" altLang="ko-K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pass by the precious blood Into your </a:t>
            </a:r>
            <a:r>
              <a:rPr lang="en-US" altLang="ko-KR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shelter</a:t>
            </a:r>
            <a:endParaRPr lang="en-US" altLang="ko-KR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766579"/>
      </p:ext>
    </p:extLst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그림 1" descr="보혈을지나-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0" y="5059363"/>
            <a:ext cx="9144000" cy="120032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/>
            <a:r>
              <a:rPr lang="en-US" altLang="ko-K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pass by the precious blood Into your </a:t>
            </a:r>
            <a:r>
              <a:rPr lang="en-US" altLang="ko-KR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shelter</a:t>
            </a:r>
          </a:p>
          <a:p>
            <a:pPr algn="ctr" eaLnBrk="1" hangingPunct="1"/>
            <a:r>
              <a:rPr lang="en-US" altLang="ko-K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take one step </a:t>
            </a:r>
          </a:p>
        </p:txBody>
      </p:sp>
    </p:spTree>
    <p:extLst>
      <p:ext uri="{BB962C8B-B14F-4D97-AF65-F5344CB8AC3E}">
        <p14:creationId xmlns:p14="http://schemas.microsoft.com/office/powerpoint/2010/main" val="2672602180"/>
      </p:ext>
    </p:extLst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그림 1" descr="보혈을지나-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0" y="5059363"/>
            <a:ext cx="9144000" cy="120032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/>
            <a:r>
              <a:rPr lang="en-US" altLang="ko-K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precious blood </a:t>
            </a:r>
            <a:endParaRPr lang="en-US" altLang="ko-KR" sz="3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en-US" altLang="ko-KR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freshen </a:t>
            </a:r>
            <a:r>
              <a:rPr lang="en-US" altLang="ko-K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 my soul </a:t>
            </a:r>
            <a:endParaRPr lang="en-US" altLang="ko-KR" sz="3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그림 1" descr="보혈을지나-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0" y="5059363"/>
            <a:ext cx="9144000" cy="120032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/>
            <a:r>
              <a:rPr lang="en-US" altLang="ko-K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precious blood </a:t>
            </a:r>
            <a:endParaRPr lang="en-US" altLang="ko-KR" sz="3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en-US" altLang="ko-KR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freshen </a:t>
            </a:r>
            <a:r>
              <a:rPr lang="en-US" altLang="ko-K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 my soul </a:t>
            </a:r>
            <a:endParaRPr lang="en-US" altLang="ko-KR" sz="3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836403"/>
      </p:ext>
    </p:extLst>
  </p:cSld>
  <p:clrMapOvr>
    <a:masterClrMapping/>
  </p:clrMapOvr>
  <p:transition advClick="0"/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76</Words>
  <Application>Microsoft Office PowerPoint</Application>
  <PresentationFormat>화면 슬라이드 쇼(4:3)</PresentationFormat>
  <Paragraphs>12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0" baseType="lpstr">
      <vt:lpstr>굴림</vt:lpstr>
      <vt:lpstr>바탕체</vt:lpstr>
      <vt:lpstr>Times New Roman</vt:lpstr>
      <vt:lpstr>기본 디자인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이진영</dc:creator>
  <cp:lastModifiedBy>Chulsu Jo</cp:lastModifiedBy>
  <cp:revision>50</cp:revision>
  <dcterms:created xsi:type="dcterms:W3CDTF">1999-10-12T10:23:07Z</dcterms:created>
  <dcterms:modified xsi:type="dcterms:W3CDTF">2016-02-13T01:11:18Z</dcterms:modified>
</cp:coreProperties>
</file>