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3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9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8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3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6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6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8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87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2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72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64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6E31E8A-E7CF-4552-81FC-D9C3B38FD68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2014-10-24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C3BA6-C32A-4ADF-B465-6B279117F4D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676400"/>
            <a:ext cx="7855035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다와서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찬양해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사랑을주신주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찬양해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2554" y="3790781"/>
            <a:ext cx="744626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사랑의우리주님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    - 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생명주셨네  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</a:t>
            </a:r>
            <a:endParaRPr lang="ko-KR" altLang="en-US" sz="4000" b="1" spc="-500" dirty="0">
              <a:ln w="11430"/>
              <a:solidFill>
                <a:prstClr val="black"/>
              </a:solidFill>
              <a:effectLst>
                <a:glow rad="228600">
                  <a:srgbClr val="FFFFFF"/>
                </a:glo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140" y="5805264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1-3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9671" y="202495"/>
            <a:ext cx="326243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 와서 찬양해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38200" y="229618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Come on and celebrate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His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gift of love, We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will celebrate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066800" y="4498666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The Son of God who loved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us And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gave us life.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04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78114"/>
            <a:ext cx="766748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소리쳐 찬양해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기쁨을주시는우리왕</a:t>
            </a:r>
            <a:endParaRPr lang="ko-KR" altLang="en-US" sz="4000" b="1" spc="-500" dirty="0">
              <a:ln w="11430"/>
              <a:solidFill>
                <a:prstClr val="black"/>
              </a:solidFill>
              <a:effectLst>
                <a:glow rad="228600">
                  <a:srgbClr val="FFFFFF"/>
                </a:glo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554" y="3790781"/>
            <a:ext cx="70310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찬양의제사드리며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주님께경배해</a:t>
            </a:r>
            <a:endParaRPr lang="ko-KR" altLang="en-US" sz="4000" b="1" spc="-500" dirty="0">
              <a:ln w="11430"/>
              <a:solidFill>
                <a:prstClr val="black"/>
              </a:solidFill>
              <a:effectLst>
                <a:glow rad="228600">
                  <a:srgbClr val="FFFFFF"/>
                </a:glo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140" y="5805264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2-3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38200" y="229618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Come on and celebrate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His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gift of love, We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will celebrate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66800" y="4498666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The Son of God who loved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us And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gave us life.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0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6100" y="1600200"/>
            <a:ext cx="721864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다와서찬양해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찬양해  찬양해 주님</a:t>
            </a:r>
            <a:endParaRPr lang="ko-KR" altLang="en-US" sz="4000" b="1" spc="-500" dirty="0">
              <a:ln w="11430"/>
              <a:solidFill>
                <a:prstClr val="black"/>
              </a:solidFill>
              <a:effectLst>
                <a:glow rad="228600">
                  <a:srgbClr val="FFFFFF"/>
                </a:glo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937" y="3790781"/>
            <a:ext cx="932178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1"/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찬양해 주님 </a:t>
            </a:r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우리왕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       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님 </a:t>
            </a:r>
            <a:r>
              <a:rPr lang="ko-KR" altLang="en-US" sz="4000" b="1" spc="-500" dirty="0" err="1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우리왕</a:t>
            </a:r>
            <a:r>
              <a:rPr lang="ko-KR" altLang="en-US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4000" b="1" spc="-500" dirty="0">
                <a:ln w="11430"/>
                <a:solidFill>
                  <a:prstClr val="black"/>
                </a:solidFill>
                <a:effectLst>
                  <a:glow rad="228600">
                    <a:srgbClr val="FFFFFF"/>
                  </a:glow>
                </a:effectLst>
                <a:latin typeface="굴림체" pitchFamily="49" charset="-127"/>
                <a:ea typeface="굴림체" pitchFamily="49" charset="-127"/>
              </a:rPr>
              <a:t>-      -</a:t>
            </a:r>
            <a:endParaRPr lang="ko-KR" altLang="en-US" sz="4000" b="1" spc="-500" dirty="0">
              <a:ln w="11430"/>
              <a:solidFill>
                <a:prstClr val="black"/>
              </a:solidFill>
              <a:effectLst>
                <a:glow rad="228600">
                  <a:srgbClr val="FFFFFF"/>
                </a:glo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140" y="5805264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3-3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38200" y="229618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Come on and celebrate 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Celebrate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celebrate</a:t>
            </a:r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 and sing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66800" y="4498666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Celebrate and sing to the King </a:t>
            </a:r>
            <a:endParaRPr lang="ko-KR" altLang="en-US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3893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화면 슬라이드 쇼(4:3)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2_Office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2014-10-24T20:53:09Z</dcterms:created>
  <dcterms:modified xsi:type="dcterms:W3CDTF">2014-10-24T20:53:23Z</dcterms:modified>
</cp:coreProperties>
</file>