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howGuides="1">
      <p:cViewPr varScale="1">
        <p:scale>
          <a:sx n="82" d="100"/>
          <a:sy n="82" d="100"/>
        </p:scale>
        <p:origin x="-1536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2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039" indent="0" algn="ctr">
              <a:buNone/>
              <a:defRPr/>
            </a:lvl2pPr>
            <a:lvl3pPr marL="914077" indent="0" algn="ctr">
              <a:buNone/>
              <a:defRPr/>
            </a:lvl3pPr>
            <a:lvl4pPr marL="1371116" indent="0" algn="ctr">
              <a:buNone/>
              <a:defRPr/>
            </a:lvl4pPr>
            <a:lvl5pPr marL="1828155" indent="0" algn="ctr">
              <a:buNone/>
              <a:defRPr/>
            </a:lvl5pPr>
            <a:lvl6pPr marL="2285192" indent="0" algn="ctr">
              <a:buNone/>
              <a:defRPr/>
            </a:lvl6pPr>
            <a:lvl7pPr marL="2742232" indent="0" algn="ctr">
              <a:buNone/>
              <a:defRPr/>
            </a:lvl7pPr>
            <a:lvl8pPr marL="3199271" indent="0" algn="ctr">
              <a:buNone/>
              <a:defRPr/>
            </a:lvl8pPr>
            <a:lvl9pPr marL="3656308" indent="0" algn="ctr">
              <a:buNone/>
              <a:defRPr/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2EB1198-C7BC-437C-AEC7-509C12F88B7A}" type="slidenum">
              <a:rPr lang="en-US" altLang="ko-KR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14950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52B7DF-8EC3-41FB-BFBF-4020720348A7}" type="slidenum">
              <a:rPr lang="en-US" altLang="ko-KR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94339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039" indent="0">
              <a:buNone/>
              <a:defRPr sz="1800"/>
            </a:lvl2pPr>
            <a:lvl3pPr marL="914077" indent="0">
              <a:buNone/>
              <a:defRPr sz="1600"/>
            </a:lvl3pPr>
            <a:lvl4pPr marL="1371116" indent="0">
              <a:buNone/>
              <a:defRPr sz="1400"/>
            </a:lvl4pPr>
            <a:lvl5pPr marL="1828155" indent="0">
              <a:buNone/>
              <a:defRPr sz="1400"/>
            </a:lvl5pPr>
            <a:lvl6pPr marL="2285192" indent="0">
              <a:buNone/>
              <a:defRPr sz="1400"/>
            </a:lvl6pPr>
            <a:lvl7pPr marL="2742232" indent="0">
              <a:buNone/>
              <a:defRPr sz="1400"/>
            </a:lvl7pPr>
            <a:lvl8pPr marL="3199271" indent="0">
              <a:buNone/>
              <a:defRPr sz="1400"/>
            </a:lvl8pPr>
            <a:lvl9pPr marL="3656308" indent="0">
              <a:buNone/>
              <a:defRPr sz="14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840E8E7-6C7E-47A3-8B30-95E38E9219F3}" type="slidenum">
              <a:rPr lang="en-US" altLang="ko-KR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96825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DCBF686-81F6-4D92-9CD2-35ED058FBDC2}" type="slidenum">
              <a:rPr lang="en-US" altLang="ko-KR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22780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39" indent="0">
              <a:buNone/>
              <a:defRPr sz="2000" b="1"/>
            </a:lvl2pPr>
            <a:lvl3pPr marL="914077" indent="0">
              <a:buNone/>
              <a:defRPr sz="1800" b="1"/>
            </a:lvl3pPr>
            <a:lvl4pPr marL="1371116" indent="0">
              <a:buNone/>
              <a:defRPr sz="1600" b="1"/>
            </a:lvl4pPr>
            <a:lvl5pPr marL="1828155" indent="0">
              <a:buNone/>
              <a:defRPr sz="1600" b="1"/>
            </a:lvl5pPr>
            <a:lvl6pPr marL="2285192" indent="0">
              <a:buNone/>
              <a:defRPr sz="1600" b="1"/>
            </a:lvl6pPr>
            <a:lvl7pPr marL="2742232" indent="0">
              <a:buNone/>
              <a:defRPr sz="1600" b="1"/>
            </a:lvl7pPr>
            <a:lvl8pPr marL="3199271" indent="0">
              <a:buNone/>
              <a:defRPr sz="1600" b="1"/>
            </a:lvl8pPr>
            <a:lvl9pPr marL="3656308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39" indent="0">
              <a:buNone/>
              <a:defRPr sz="2000" b="1"/>
            </a:lvl2pPr>
            <a:lvl3pPr marL="914077" indent="0">
              <a:buNone/>
              <a:defRPr sz="1800" b="1"/>
            </a:lvl3pPr>
            <a:lvl4pPr marL="1371116" indent="0">
              <a:buNone/>
              <a:defRPr sz="1600" b="1"/>
            </a:lvl4pPr>
            <a:lvl5pPr marL="1828155" indent="0">
              <a:buNone/>
              <a:defRPr sz="1600" b="1"/>
            </a:lvl5pPr>
            <a:lvl6pPr marL="2285192" indent="0">
              <a:buNone/>
              <a:defRPr sz="1600" b="1"/>
            </a:lvl6pPr>
            <a:lvl7pPr marL="2742232" indent="0">
              <a:buNone/>
              <a:defRPr sz="1600" b="1"/>
            </a:lvl7pPr>
            <a:lvl8pPr marL="3199271" indent="0">
              <a:buNone/>
              <a:defRPr sz="1600" b="1"/>
            </a:lvl8pPr>
            <a:lvl9pPr marL="3656308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5516DC-D790-47A4-A4C5-D3955AADAA83}" type="slidenum">
              <a:rPr lang="en-US" altLang="ko-KR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44010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B779D24-DAE6-48FD-BAD0-A9C938C31D52}" type="slidenum">
              <a:rPr lang="en-US" altLang="ko-KR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80346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988000C-0352-4641-BF3C-12D0822864BC}" type="slidenum">
              <a:rPr lang="en-US" altLang="ko-KR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30483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2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039" indent="0">
              <a:buNone/>
              <a:defRPr sz="1200"/>
            </a:lvl2pPr>
            <a:lvl3pPr marL="914077" indent="0">
              <a:buNone/>
              <a:defRPr sz="1000"/>
            </a:lvl3pPr>
            <a:lvl4pPr marL="1371116" indent="0">
              <a:buNone/>
              <a:defRPr sz="900"/>
            </a:lvl4pPr>
            <a:lvl5pPr marL="1828155" indent="0">
              <a:buNone/>
              <a:defRPr sz="900"/>
            </a:lvl5pPr>
            <a:lvl6pPr marL="2285192" indent="0">
              <a:buNone/>
              <a:defRPr sz="900"/>
            </a:lvl6pPr>
            <a:lvl7pPr marL="2742232" indent="0">
              <a:buNone/>
              <a:defRPr sz="900"/>
            </a:lvl7pPr>
            <a:lvl8pPr marL="3199271" indent="0">
              <a:buNone/>
              <a:defRPr sz="900"/>
            </a:lvl8pPr>
            <a:lvl9pPr marL="3656308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DBFB412-71DC-41F6-81D6-734A69D44718}" type="slidenum">
              <a:rPr lang="en-US" altLang="ko-KR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97672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039" indent="0">
              <a:buNone/>
              <a:defRPr sz="2800"/>
            </a:lvl2pPr>
            <a:lvl3pPr marL="914077" indent="0">
              <a:buNone/>
              <a:defRPr sz="2400"/>
            </a:lvl3pPr>
            <a:lvl4pPr marL="1371116" indent="0">
              <a:buNone/>
              <a:defRPr sz="2000"/>
            </a:lvl4pPr>
            <a:lvl5pPr marL="1828155" indent="0">
              <a:buNone/>
              <a:defRPr sz="2000"/>
            </a:lvl5pPr>
            <a:lvl6pPr marL="2285192" indent="0">
              <a:buNone/>
              <a:defRPr sz="2000"/>
            </a:lvl6pPr>
            <a:lvl7pPr marL="2742232" indent="0">
              <a:buNone/>
              <a:defRPr sz="2000"/>
            </a:lvl7pPr>
            <a:lvl8pPr marL="3199271" indent="0">
              <a:buNone/>
              <a:defRPr sz="2000"/>
            </a:lvl8pPr>
            <a:lvl9pPr marL="3656308" indent="0">
              <a:buNone/>
              <a:defRPr sz="2000"/>
            </a:lvl9pPr>
          </a:lstStyle>
          <a:p>
            <a:pPr lvl="0"/>
            <a:endParaRPr lang="ko-KR" altLang="en-US" noProof="0" smtClean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039" indent="0">
              <a:buNone/>
              <a:defRPr sz="1200"/>
            </a:lvl2pPr>
            <a:lvl3pPr marL="914077" indent="0">
              <a:buNone/>
              <a:defRPr sz="1000"/>
            </a:lvl3pPr>
            <a:lvl4pPr marL="1371116" indent="0">
              <a:buNone/>
              <a:defRPr sz="900"/>
            </a:lvl4pPr>
            <a:lvl5pPr marL="1828155" indent="0">
              <a:buNone/>
              <a:defRPr sz="900"/>
            </a:lvl5pPr>
            <a:lvl6pPr marL="2285192" indent="0">
              <a:buNone/>
              <a:defRPr sz="900"/>
            </a:lvl6pPr>
            <a:lvl7pPr marL="2742232" indent="0">
              <a:buNone/>
              <a:defRPr sz="900"/>
            </a:lvl7pPr>
            <a:lvl8pPr marL="3199271" indent="0">
              <a:buNone/>
              <a:defRPr sz="900"/>
            </a:lvl8pPr>
            <a:lvl9pPr marL="3656308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B6089E8-3A16-4A2E-9B1F-BCDAD024B796}" type="slidenum">
              <a:rPr lang="en-US" altLang="ko-KR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65004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4CF7AB7-2977-4C5E-AF98-052355FBA87E}" type="slidenum">
              <a:rPr lang="en-US" altLang="ko-KR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92211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8EEABA-1FF2-4F3D-901F-3E6ACBEC58CC}" type="slidenum">
              <a:rPr lang="en-US" altLang="ko-KR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91827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9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08" tIns="45704" rIns="91408" bIns="45704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제목 스타일 편집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08" tIns="45704" rIns="91408" bIns="4570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1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08" tIns="45704" rIns="91408" bIns="45704" numCol="1" anchor="t" anchorCtr="0" compatLnSpc="1">
            <a:prstTxWarp prst="textNoShape">
              <a:avLst/>
            </a:prstTxWarp>
          </a:bodyPr>
          <a:lstStyle>
            <a:lvl1pPr>
              <a:defRPr sz="1400" smtClean="0"/>
            </a:lvl1pPr>
          </a:lstStyle>
          <a:p>
            <a:pPr defTabSz="914077" fontAlgn="base" latinLnBrk="1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ko-KR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2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08" tIns="45704" rIns="91408" bIns="45704" numCol="1" anchor="t" anchorCtr="0" compatLnSpc="1">
            <a:prstTxWarp prst="textNoShape">
              <a:avLst/>
            </a:prstTxWarp>
          </a:bodyPr>
          <a:lstStyle>
            <a:lvl1pPr algn="ctr">
              <a:defRPr sz="1400" smtClean="0"/>
            </a:lvl1pPr>
          </a:lstStyle>
          <a:p>
            <a:pPr defTabSz="914077" fontAlgn="base" latinLnBrk="1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ko-KR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08" tIns="45704" rIns="91408" bIns="45704" numCol="1" anchor="t" anchorCtr="0" compatLnSpc="1">
            <a:prstTxWarp prst="textNoShape">
              <a:avLst/>
            </a:prstTxWarp>
          </a:bodyPr>
          <a:lstStyle>
            <a:lvl1pPr algn="r">
              <a:defRPr sz="1400" smtClean="0"/>
            </a:lvl1pPr>
          </a:lstStyle>
          <a:p>
            <a:pPr defTabSz="914077" fontAlgn="base" latinLnBrk="1">
              <a:spcBef>
                <a:spcPct val="0"/>
              </a:spcBef>
              <a:spcAft>
                <a:spcPct val="0"/>
              </a:spcAft>
              <a:defRPr/>
            </a:pPr>
            <a:fld id="{6A1D3BF9-FE2A-459D-99A8-005B88F8C248}" type="slidenum">
              <a:rPr kumimoji="1" lang="en-US" altLang="ko-KR">
                <a:solidFill>
                  <a:srgbClr val="000000"/>
                </a:solidFill>
              </a:rPr>
              <a:pPr defTabSz="914077" fontAlgn="base" latinLnBrk="1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kumimoji="1"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81199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charset="-127"/>
          <a:ea typeface="굴림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charset="-127"/>
          <a:ea typeface="굴림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charset="-127"/>
          <a:ea typeface="굴림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charset="-127"/>
          <a:ea typeface="굴림" charset="-127"/>
        </a:defRPr>
      </a:lvl5pPr>
      <a:lvl6pPr marL="457039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charset="-127"/>
          <a:ea typeface="굴림" charset="-127"/>
        </a:defRPr>
      </a:lvl6pPr>
      <a:lvl7pPr marL="914077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charset="-127"/>
          <a:ea typeface="굴림" charset="-127"/>
        </a:defRPr>
      </a:lvl7pPr>
      <a:lvl8pPr marL="1371116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charset="-127"/>
          <a:ea typeface="굴림" charset="-127"/>
        </a:defRPr>
      </a:lvl8pPr>
      <a:lvl9pPr marL="1828155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charset="-127"/>
          <a:ea typeface="굴림" charset="-127"/>
        </a:defRPr>
      </a:lvl9pPr>
    </p:titleStyle>
    <p:bodyStyle>
      <a:lvl1pPr marL="342778" indent="-342778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688" indent="-28565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2597" indent="-228519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599635" indent="-228519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6674" indent="-228519" algn="l" rtl="0" eaLnBrk="0" fontAlgn="base" latinLnBrk="1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3713" indent="-228519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0750" indent="-228519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7790" indent="-228519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4829" indent="-228519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ko-KR"/>
      </a:defPPr>
      <a:lvl1pPr marL="0" algn="l" defTabSz="914077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039" algn="l" defTabSz="914077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077" algn="l" defTabSz="914077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116" algn="l" defTabSz="914077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155" algn="l" defTabSz="914077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192" algn="l" defTabSz="914077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232" algn="l" defTabSz="914077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271" algn="l" defTabSz="914077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308" algn="l" defTabSz="914077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41" descr="새028-1-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6013" y="188913"/>
            <a:ext cx="6762750" cy="1257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42" descr="새028-1-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6015" y="2565400"/>
            <a:ext cx="5476875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2" name="Text Box 43"/>
          <p:cNvSpPr txBox="1">
            <a:spLocks noChangeArrowheads="1"/>
          </p:cNvSpPr>
          <p:nvPr/>
        </p:nvSpPr>
        <p:spPr bwMode="auto">
          <a:xfrm>
            <a:off x="2132013" y="1327150"/>
            <a:ext cx="5525807" cy="6462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08" tIns="45704" rIns="91408" bIns="45704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defTabSz="914077" eaLnBrk="1" fontAlgn="base" latinLnBrk="1" hangingPunct="1">
              <a:spcBef>
                <a:spcPct val="0"/>
              </a:spcBef>
              <a:spcAft>
                <a:spcPct val="0"/>
              </a:spcAft>
            </a:pPr>
            <a:r>
              <a:rPr lang="en-US" altLang="ko-KR" sz="360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1. </a:t>
            </a:r>
            <a:r>
              <a:rPr lang="ko-KR" altLang="en-US" sz="360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복의  근원 </a:t>
            </a:r>
            <a:r>
              <a:rPr lang="ko-KR" altLang="en-US" sz="120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  </a:t>
            </a:r>
            <a:r>
              <a:rPr lang="ko-KR" altLang="en-US" sz="360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 강림 </a:t>
            </a:r>
            <a:r>
              <a:rPr lang="ko-KR" altLang="en-US" sz="120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  </a:t>
            </a:r>
            <a:r>
              <a:rPr lang="ko-KR" altLang="en-US" sz="360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 하사</a:t>
            </a:r>
          </a:p>
        </p:txBody>
      </p:sp>
      <p:sp>
        <p:nvSpPr>
          <p:cNvPr id="2053" name="Text Box 44"/>
          <p:cNvSpPr txBox="1">
            <a:spLocks noChangeArrowheads="1"/>
          </p:cNvSpPr>
          <p:nvPr/>
        </p:nvSpPr>
        <p:spPr bwMode="auto">
          <a:xfrm>
            <a:off x="2224088" y="3651250"/>
            <a:ext cx="3929216" cy="6462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08" tIns="45704" rIns="91408" bIns="45704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defTabSz="914077" eaLnBrk="1" fontAlgn="base" latinLnBrk="1" hangingPunct="1">
              <a:spcBef>
                <a:spcPct val="0"/>
              </a:spcBef>
              <a:spcAft>
                <a:spcPct val="0"/>
              </a:spcAft>
            </a:pPr>
            <a:r>
              <a:rPr lang="ko-KR" altLang="en-US" sz="360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찬송</a:t>
            </a:r>
            <a:r>
              <a:rPr lang="ko-KR" altLang="en-US" sz="120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ko-KR" altLang="en-US" sz="360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 하게  하소서</a:t>
            </a:r>
          </a:p>
        </p:txBody>
      </p:sp>
      <p:sp>
        <p:nvSpPr>
          <p:cNvPr id="2054" name="TextBox 1"/>
          <p:cNvSpPr txBox="1">
            <a:spLocks noChangeArrowheads="1"/>
          </p:cNvSpPr>
          <p:nvPr/>
        </p:nvSpPr>
        <p:spPr bwMode="auto">
          <a:xfrm>
            <a:off x="1619250" y="1968502"/>
            <a:ext cx="6481763" cy="4723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08" tIns="45704" rIns="91408" bIns="45704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defTabSz="914077" eaLnBrk="1" fontAlgn="base" latinLnBrk="1" hangingPunct="1">
              <a:spcBef>
                <a:spcPct val="0"/>
              </a:spcBef>
              <a:spcAft>
                <a:spcPct val="0"/>
              </a:spcAft>
            </a:pPr>
            <a:r>
              <a:rPr lang="en-US" altLang="ko-KR" sz="2400">
                <a:solidFill>
                  <a:srgbClr val="C00000"/>
                </a:solidFill>
                <a:latin typeface="HY헤드라인M" pitchFamily="18" charset="-127"/>
                <a:ea typeface="HY헤드라인M" pitchFamily="18" charset="-127"/>
              </a:rPr>
              <a:t>Come, Thou Fount of ev-'ry bless-ing,</a:t>
            </a:r>
            <a:endParaRPr lang="ko-KR" altLang="en-US" sz="2400">
              <a:solidFill>
                <a:srgbClr val="C00000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2055" name="TextBox 21"/>
          <p:cNvSpPr txBox="1">
            <a:spLocks noChangeArrowheads="1"/>
          </p:cNvSpPr>
          <p:nvPr/>
        </p:nvSpPr>
        <p:spPr bwMode="auto">
          <a:xfrm>
            <a:off x="1771652" y="4276727"/>
            <a:ext cx="6481763" cy="4723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08" tIns="45704" rIns="91408" bIns="45704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defTabSz="914077" eaLnBrk="1" fontAlgn="base" latinLnBrk="1" hangingPunct="1">
              <a:spcBef>
                <a:spcPct val="0"/>
              </a:spcBef>
              <a:spcAft>
                <a:spcPct val="0"/>
              </a:spcAft>
            </a:pPr>
            <a:r>
              <a:rPr lang="en-US" altLang="ko-KR" sz="2400">
                <a:solidFill>
                  <a:srgbClr val="C00000"/>
                </a:solidFill>
                <a:latin typeface="HY헤드라인M" pitchFamily="18" charset="-127"/>
                <a:ea typeface="HY헤드라인M" pitchFamily="18" charset="-127"/>
              </a:rPr>
              <a:t>tune my heart to sing Thy grace</a:t>
            </a:r>
            <a:endParaRPr lang="ko-KR" altLang="en-US" sz="2400">
              <a:solidFill>
                <a:srgbClr val="C00000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0818554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2" descr="새028-2-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7950" y="188913"/>
            <a:ext cx="636270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23" descr="새028-1-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7952" y="2565400"/>
            <a:ext cx="5476875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6" name="Text Box 24"/>
          <p:cNvSpPr txBox="1">
            <a:spLocks noChangeArrowheads="1"/>
          </p:cNvSpPr>
          <p:nvPr/>
        </p:nvSpPr>
        <p:spPr bwMode="auto">
          <a:xfrm>
            <a:off x="2492375" y="1327150"/>
            <a:ext cx="5006434" cy="6462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08" tIns="45704" rIns="91408" bIns="45704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defTabSz="914077" eaLnBrk="1" fontAlgn="base" latinLnBrk="1" hangingPunct="1">
              <a:spcBef>
                <a:spcPct val="0"/>
              </a:spcBef>
              <a:spcAft>
                <a:spcPct val="0"/>
              </a:spcAft>
            </a:pPr>
            <a:r>
              <a:rPr lang="ko-KR" altLang="en-US" sz="360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한량  없이 </a:t>
            </a:r>
            <a:r>
              <a:rPr lang="ko-KR" altLang="en-US" sz="120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  </a:t>
            </a:r>
            <a:r>
              <a:rPr lang="ko-KR" altLang="en-US" sz="360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 자비 </a:t>
            </a:r>
            <a:r>
              <a:rPr lang="ko-KR" altLang="en-US" sz="120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  </a:t>
            </a:r>
            <a:r>
              <a:rPr lang="ko-KR" altLang="en-US" sz="360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 하심</a:t>
            </a:r>
          </a:p>
        </p:txBody>
      </p:sp>
      <p:sp>
        <p:nvSpPr>
          <p:cNvPr id="3077" name="Text Box 25"/>
          <p:cNvSpPr txBox="1">
            <a:spLocks noChangeArrowheads="1"/>
          </p:cNvSpPr>
          <p:nvPr/>
        </p:nvSpPr>
        <p:spPr bwMode="auto">
          <a:xfrm>
            <a:off x="2484438" y="3651250"/>
            <a:ext cx="3929216" cy="6462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08" tIns="45704" rIns="91408" bIns="45704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defTabSz="914077" eaLnBrk="1" fontAlgn="base" latinLnBrk="1" hangingPunct="1">
              <a:spcBef>
                <a:spcPct val="0"/>
              </a:spcBef>
              <a:spcAft>
                <a:spcPct val="0"/>
              </a:spcAft>
            </a:pPr>
            <a:r>
              <a:rPr lang="ko-KR" altLang="en-US" sz="360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측량</a:t>
            </a:r>
            <a:r>
              <a:rPr lang="ko-KR" altLang="en-US" sz="120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ko-KR" altLang="en-US" sz="360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 할길  없도다</a:t>
            </a:r>
          </a:p>
        </p:txBody>
      </p:sp>
      <p:sp>
        <p:nvSpPr>
          <p:cNvPr id="3078" name="TextBox 20"/>
          <p:cNvSpPr txBox="1">
            <a:spLocks noChangeArrowheads="1"/>
          </p:cNvSpPr>
          <p:nvPr/>
        </p:nvSpPr>
        <p:spPr bwMode="auto">
          <a:xfrm>
            <a:off x="1619250" y="1968502"/>
            <a:ext cx="6481763" cy="4723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08" tIns="45704" rIns="91408" bIns="45704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defTabSz="914077" eaLnBrk="1" fontAlgn="base" latinLnBrk="1" hangingPunct="1">
              <a:spcBef>
                <a:spcPct val="0"/>
              </a:spcBef>
              <a:spcAft>
                <a:spcPct val="0"/>
              </a:spcAft>
            </a:pPr>
            <a:r>
              <a:rPr lang="en-US" altLang="ko-KR" sz="2400">
                <a:solidFill>
                  <a:srgbClr val="C00000"/>
                </a:solidFill>
                <a:latin typeface="HY헤드라인M" pitchFamily="18" charset="-127"/>
                <a:ea typeface="HY헤드라인M" pitchFamily="18" charset="-127"/>
              </a:rPr>
              <a:t>Streams of mer-cy, nev-er ceas-ing,</a:t>
            </a:r>
            <a:endParaRPr lang="ko-KR" altLang="en-US" sz="2400">
              <a:solidFill>
                <a:srgbClr val="C00000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3079" name="TextBox 21"/>
          <p:cNvSpPr txBox="1">
            <a:spLocks noChangeArrowheads="1"/>
          </p:cNvSpPr>
          <p:nvPr/>
        </p:nvSpPr>
        <p:spPr bwMode="auto">
          <a:xfrm>
            <a:off x="1771652" y="4276727"/>
            <a:ext cx="6481763" cy="4723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08" tIns="45704" rIns="91408" bIns="45704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defTabSz="914077" eaLnBrk="1" fontAlgn="base" latinLnBrk="1" hangingPunct="1">
              <a:spcBef>
                <a:spcPct val="0"/>
              </a:spcBef>
              <a:spcAft>
                <a:spcPct val="0"/>
              </a:spcAft>
            </a:pPr>
            <a:r>
              <a:rPr lang="en-US" altLang="ko-KR" sz="2400">
                <a:solidFill>
                  <a:srgbClr val="C00000"/>
                </a:solidFill>
                <a:latin typeface="HY헤드라인M" pitchFamily="18" charset="-127"/>
                <a:ea typeface="HY헤드라인M" pitchFamily="18" charset="-127"/>
              </a:rPr>
              <a:t>Call for songs of loudest praise</a:t>
            </a:r>
            <a:endParaRPr lang="ko-KR" altLang="en-US" sz="2400">
              <a:solidFill>
                <a:srgbClr val="C00000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9244189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3" descr="새028-3-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8888" y="115890"/>
            <a:ext cx="6724650" cy="1266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9" name="Picture 24" descr="새028-3-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450" y="2449515"/>
            <a:ext cx="6162675" cy="1266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00" name="Text Box 25"/>
          <p:cNvSpPr txBox="1">
            <a:spLocks noChangeArrowheads="1"/>
          </p:cNvSpPr>
          <p:nvPr/>
        </p:nvSpPr>
        <p:spPr bwMode="auto">
          <a:xfrm>
            <a:off x="2349500" y="1347790"/>
            <a:ext cx="5545043" cy="6462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08" tIns="45704" rIns="91408" bIns="45704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defTabSz="914077" eaLnBrk="1" fontAlgn="base" latinLnBrk="1" hangingPunct="1">
              <a:spcBef>
                <a:spcPct val="0"/>
              </a:spcBef>
              <a:spcAft>
                <a:spcPct val="0"/>
              </a:spcAft>
            </a:pPr>
            <a:r>
              <a:rPr lang="ko-KR" altLang="en-US" sz="360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천사</a:t>
            </a:r>
            <a:r>
              <a:rPr lang="ko-KR" altLang="en-US" sz="120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  </a:t>
            </a:r>
            <a:r>
              <a:rPr lang="en-US" altLang="ko-KR" sz="360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-</a:t>
            </a:r>
            <a:r>
              <a:rPr lang="en-US" altLang="ko-KR" sz="120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en-US" altLang="ko-KR" sz="360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ko-KR" altLang="en-US" sz="360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들의</a:t>
            </a:r>
            <a:r>
              <a:rPr lang="ko-KR" altLang="en-US" sz="120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    </a:t>
            </a:r>
            <a:r>
              <a:rPr lang="ko-KR" altLang="en-US" sz="360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 찬송</a:t>
            </a:r>
            <a:r>
              <a:rPr lang="ko-KR" altLang="en-US" sz="120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  </a:t>
            </a:r>
            <a:r>
              <a:rPr lang="ko-KR" altLang="en-US" sz="360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 가</a:t>
            </a:r>
            <a:r>
              <a:rPr lang="ko-KR" altLang="en-US" sz="120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  </a:t>
            </a:r>
            <a:r>
              <a:rPr lang="en-US" altLang="ko-KR" sz="360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-</a:t>
            </a:r>
            <a:r>
              <a:rPr lang="en-US" altLang="ko-KR" sz="120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  </a:t>
            </a:r>
            <a:r>
              <a:rPr lang="ko-KR" altLang="en-US" sz="360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를</a:t>
            </a:r>
          </a:p>
        </p:txBody>
      </p:sp>
      <p:sp>
        <p:nvSpPr>
          <p:cNvPr id="4101" name="Text Box 29"/>
          <p:cNvSpPr txBox="1">
            <a:spLocks noChangeArrowheads="1"/>
          </p:cNvSpPr>
          <p:nvPr/>
        </p:nvSpPr>
        <p:spPr bwMode="auto">
          <a:xfrm>
            <a:off x="2319338" y="3651250"/>
            <a:ext cx="4608889" cy="6462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08" tIns="45704" rIns="91408" bIns="45704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defTabSz="914077" eaLnBrk="1" fontAlgn="base" latinLnBrk="1" hangingPunct="1">
              <a:spcBef>
                <a:spcPct val="0"/>
              </a:spcBef>
              <a:spcAft>
                <a:spcPct val="0"/>
              </a:spcAft>
            </a:pPr>
            <a:r>
              <a:rPr lang="ko-KR" altLang="en-US" sz="360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내게</a:t>
            </a:r>
            <a:r>
              <a:rPr lang="ko-KR" altLang="en-US" sz="120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  </a:t>
            </a:r>
            <a:r>
              <a:rPr lang="en-US" altLang="ko-KR" sz="360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-</a:t>
            </a:r>
            <a:r>
              <a:rPr lang="en-US" altLang="ko-KR" sz="120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en-US" altLang="ko-KR" sz="360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ko-KR" altLang="en-US" sz="360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가</a:t>
            </a:r>
            <a:r>
              <a:rPr lang="ko-KR" altLang="en-US" sz="120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ko-KR" altLang="en-US" sz="360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르</a:t>
            </a:r>
            <a:r>
              <a:rPr lang="ko-KR" altLang="en-US" sz="120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  </a:t>
            </a:r>
            <a:r>
              <a:rPr lang="ko-KR" altLang="en-US" sz="360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 치</a:t>
            </a:r>
            <a:r>
              <a:rPr lang="ko-KR" altLang="en-US" sz="120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ko-KR" altLang="en-US" sz="360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소</a:t>
            </a:r>
            <a:r>
              <a:rPr lang="ko-KR" altLang="en-US" sz="120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     </a:t>
            </a:r>
            <a:r>
              <a:rPr lang="ko-KR" altLang="en-US" sz="360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서</a:t>
            </a:r>
          </a:p>
        </p:txBody>
      </p:sp>
      <p:sp>
        <p:nvSpPr>
          <p:cNvPr id="4102" name="TextBox 21"/>
          <p:cNvSpPr txBox="1">
            <a:spLocks noChangeArrowheads="1"/>
          </p:cNvSpPr>
          <p:nvPr/>
        </p:nvSpPr>
        <p:spPr bwMode="auto">
          <a:xfrm>
            <a:off x="1619250" y="1968502"/>
            <a:ext cx="6481763" cy="4723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08" tIns="45704" rIns="91408" bIns="45704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defTabSz="914077" eaLnBrk="1" fontAlgn="base" latinLnBrk="1" hangingPunct="1">
              <a:spcBef>
                <a:spcPct val="0"/>
              </a:spcBef>
              <a:spcAft>
                <a:spcPct val="0"/>
              </a:spcAft>
            </a:pPr>
            <a:r>
              <a:rPr lang="en-US" altLang="ko-KR" sz="2400">
                <a:solidFill>
                  <a:srgbClr val="C00000"/>
                </a:solidFill>
                <a:latin typeface="HY헤드라인M" pitchFamily="18" charset="-127"/>
                <a:ea typeface="HY헤드라인M" pitchFamily="18" charset="-127"/>
              </a:rPr>
              <a:t>Teach me some me-lo-dious son-net,</a:t>
            </a:r>
            <a:endParaRPr lang="ko-KR" altLang="en-US" sz="2400">
              <a:solidFill>
                <a:srgbClr val="C00000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4103" name="TextBox 22"/>
          <p:cNvSpPr txBox="1">
            <a:spLocks noChangeArrowheads="1"/>
          </p:cNvSpPr>
          <p:nvPr/>
        </p:nvSpPr>
        <p:spPr bwMode="auto">
          <a:xfrm>
            <a:off x="1771652" y="4276727"/>
            <a:ext cx="6481763" cy="4723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08" tIns="45704" rIns="91408" bIns="45704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defTabSz="914077" eaLnBrk="1" fontAlgn="base" latinLnBrk="1" hangingPunct="1">
              <a:spcBef>
                <a:spcPct val="0"/>
              </a:spcBef>
              <a:spcAft>
                <a:spcPct val="0"/>
              </a:spcAft>
            </a:pPr>
            <a:r>
              <a:rPr lang="en-US" altLang="ko-KR" sz="2400">
                <a:solidFill>
                  <a:srgbClr val="C00000"/>
                </a:solidFill>
                <a:latin typeface="HY헤드라인M" pitchFamily="18" charset="-127"/>
                <a:ea typeface="HY헤드라인M" pitchFamily="18" charset="-127"/>
              </a:rPr>
              <a:t>Sung by flam-ing tongues a-bove</a:t>
            </a:r>
            <a:endParaRPr lang="ko-KR" altLang="en-US" sz="2400">
              <a:solidFill>
                <a:srgbClr val="C00000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9168201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1" descr="새028-2-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7950" y="260350"/>
            <a:ext cx="636270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3" name="Picture 22" descr="새028-1-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0177" y="2565400"/>
            <a:ext cx="5476875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4" name="Text Box 25"/>
          <p:cNvSpPr txBox="1">
            <a:spLocks noChangeArrowheads="1"/>
          </p:cNvSpPr>
          <p:nvPr/>
        </p:nvSpPr>
        <p:spPr bwMode="auto">
          <a:xfrm>
            <a:off x="2492376" y="1327150"/>
            <a:ext cx="5057730" cy="6462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08" tIns="45704" rIns="91408" bIns="45704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defTabSz="914077" eaLnBrk="1" fontAlgn="base" latinLnBrk="1" hangingPunct="1">
              <a:spcBef>
                <a:spcPct val="0"/>
              </a:spcBef>
              <a:spcAft>
                <a:spcPct val="0"/>
              </a:spcAft>
            </a:pPr>
            <a:r>
              <a:rPr lang="ko-KR" altLang="en-US" sz="360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구속  하신 </a:t>
            </a:r>
            <a:r>
              <a:rPr lang="ko-KR" altLang="en-US" sz="120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  </a:t>
            </a:r>
            <a:r>
              <a:rPr lang="ko-KR" altLang="en-US" sz="360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 그</a:t>
            </a:r>
            <a:r>
              <a:rPr lang="ko-KR" altLang="en-US" sz="120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ko-KR" altLang="en-US" sz="360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사</a:t>
            </a:r>
            <a:r>
              <a:rPr lang="ko-KR" altLang="en-US" sz="120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ko-KR" altLang="en-US" sz="360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  랑</a:t>
            </a:r>
            <a:r>
              <a:rPr lang="ko-KR" altLang="en-US" sz="120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ko-KR" altLang="en-US" sz="360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을</a:t>
            </a:r>
          </a:p>
        </p:txBody>
      </p:sp>
      <p:sp>
        <p:nvSpPr>
          <p:cNvPr id="5125" name="Text Box 26"/>
          <p:cNvSpPr txBox="1">
            <a:spLocks noChangeArrowheads="1"/>
          </p:cNvSpPr>
          <p:nvPr/>
        </p:nvSpPr>
        <p:spPr bwMode="auto">
          <a:xfrm>
            <a:off x="2551114" y="3651250"/>
            <a:ext cx="3929216" cy="6462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08" tIns="45704" rIns="91408" bIns="45704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defTabSz="914077" eaLnBrk="1" fontAlgn="base" latinLnBrk="1" hangingPunct="1">
              <a:spcBef>
                <a:spcPct val="0"/>
              </a:spcBef>
              <a:spcAft>
                <a:spcPct val="0"/>
              </a:spcAft>
            </a:pPr>
            <a:r>
              <a:rPr lang="ko-KR" altLang="en-US" sz="360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항상</a:t>
            </a:r>
            <a:r>
              <a:rPr lang="ko-KR" altLang="en-US" sz="120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ko-KR" altLang="en-US" sz="360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 찬송  합니다</a:t>
            </a:r>
          </a:p>
        </p:txBody>
      </p:sp>
      <p:sp>
        <p:nvSpPr>
          <p:cNvPr id="5126" name="TextBox 20"/>
          <p:cNvSpPr txBox="1">
            <a:spLocks noChangeArrowheads="1"/>
          </p:cNvSpPr>
          <p:nvPr/>
        </p:nvSpPr>
        <p:spPr bwMode="auto">
          <a:xfrm>
            <a:off x="1619250" y="1968502"/>
            <a:ext cx="6481763" cy="4723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08" tIns="45704" rIns="91408" bIns="45704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defTabSz="914077" eaLnBrk="1" fontAlgn="base" latinLnBrk="1" hangingPunct="1">
              <a:spcBef>
                <a:spcPct val="0"/>
              </a:spcBef>
              <a:spcAft>
                <a:spcPct val="0"/>
              </a:spcAft>
            </a:pPr>
            <a:r>
              <a:rPr lang="en-US" altLang="ko-KR" sz="2400">
                <a:solidFill>
                  <a:srgbClr val="C00000"/>
                </a:solidFill>
                <a:latin typeface="HY헤드라인M" pitchFamily="18" charset="-127"/>
                <a:ea typeface="HY헤드라인M" pitchFamily="18" charset="-127"/>
              </a:rPr>
              <a:t> Praise the mount! I'm fixed up-on it,</a:t>
            </a:r>
            <a:endParaRPr lang="ko-KR" altLang="en-US" sz="2400">
              <a:solidFill>
                <a:srgbClr val="C00000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5127" name="TextBox 21"/>
          <p:cNvSpPr txBox="1">
            <a:spLocks noChangeArrowheads="1"/>
          </p:cNvSpPr>
          <p:nvPr/>
        </p:nvSpPr>
        <p:spPr bwMode="auto">
          <a:xfrm>
            <a:off x="1771652" y="4276727"/>
            <a:ext cx="6481763" cy="4723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08" tIns="45704" rIns="91408" bIns="45704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defTabSz="914077" eaLnBrk="1" fontAlgn="base" latinLnBrk="1" hangingPunct="1">
              <a:spcBef>
                <a:spcPct val="0"/>
              </a:spcBef>
              <a:spcAft>
                <a:spcPct val="0"/>
              </a:spcAft>
            </a:pPr>
            <a:r>
              <a:rPr lang="en-US" altLang="ko-KR" sz="2400">
                <a:solidFill>
                  <a:srgbClr val="C00000"/>
                </a:solidFill>
                <a:latin typeface="HY헤드라인M" pitchFamily="18" charset="-127"/>
                <a:ea typeface="HY헤드라인M" pitchFamily="18" charset="-127"/>
              </a:rPr>
              <a:t>Mount of God's un-chang-ing love.</a:t>
            </a:r>
            <a:endParaRPr lang="ko-KR" altLang="en-US" sz="2400">
              <a:solidFill>
                <a:srgbClr val="C00000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230482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5" descr="새028-1-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6013" y="188913"/>
            <a:ext cx="6762750" cy="1257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7" name="Picture 26" descr="새028-1-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6015" y="2565400"/>
            <a:ext cx="5476875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48" name="Text Box 27"/>
          <p:cNvSpPr txBox="1">
            <a:spLocks noChangeArrowheads="1"/>
          </p:cNvSpPr>
          <p:nvPr/>
        </p:nvSpPr>
        <p:spPr bwMode="auto">
          <a:xfrm>
            <a:off x="2132013" y="1327150"/>
            <a:ext cx="5525807" cy="6462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08" tIns="45704" rIns="91408" bIns="45704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defTabSz="914077" eaLnBrk="1" fontAlgn="base" latinLnBrk="1" hangingPunct="1">
              <a:spcBef>
                <a:spcPct val="0"/>
              </a:spcBef>
              <a:spcAft>
                <a:spcPct val="0"/>
              </a:spcAft>
            </a:pPr>
            <a:r>
              <a:rPr lang="en-US" altLang="ko-KR" sz="360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2. </a:t>
            </a:r>
            <a:r>
              <a:rPr lang="ko-KR" altLang="en-US" sz="360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주의  크신 </a:t>
            </a:r>
            <a:r>
              <a:rPr lang="ko-KR" altLang="en-US" sz="120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  </a:t>
            </a:r>
            <a:r>
              <a:rPr lang="ko-KR" altLang="en-US" sz="360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 도움 </a:t>
            </a:r>
            <a:r>
              <a:rPr lang="ko-KR" altLang="en-US" sz="120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  </a:t>
            </a:r>
            <a:r>
              <a:rPr lang="ko-KR" altLang="en-US" sz="360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 받아</a:t>
            </a:r>
          </a:p>
        </p:txBody>
      </p:sp>
      <p:sp>
        <p:nvSpPr>
          <p:cNvPr id="6149" name="Text Box 28"/>
          <p:cNvSpPr txBox="1">
            <a:spLocks noChangeArrowheads="1"/>
          </p:cNvSpPr>
          <p:nvPr/>
        </p:nvSpPr>
        <p:spPr bwMode="auto">
          <a:xfrm>
            <a:off x="2224088" y="3651250"/>
            <a:ext cx="3929216" cy="6462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08" tIns="45704" rIns="91408" bIns="45704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defTabSz="914077" eaLnBrk="1" fontAlgn="base" latinLnBrk="1" hangingPunct="1">
              <a:spcBef>
                <a:spcPct val="0"/>
              </a:spcBef>
              <a:spcAft>
                <a:spcPct val="0"/>
              </a:spcAft>
            </a:pPr>
            <a:r>
              <a:rPr lang="ko-KR" altLang="en-US" sz="360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이때</a:t>
            </a:r>
            <a:r>
              <a:rPr lang="ko-KR" altLang="en-US" sz="120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ko-KR" altLang="en-US" sz="360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 까지  왔으니</a:t>
            </a:r>
          </a:p>
        </p:txBody>
      </p:sp>
      <p:sp>
        <p:nvSpPr>
          <p:cNvPr id="6150" name="TextBox 20"/>
          <p:cNvSpPr txBox="1">
            <a:spLocks noChangeArrowheads="1"/>
          </p:cNvSpPr>
          <p:nvPr/>
        </p:nvSpPr>
        <p:spPr bwMode="auto">
          <a:xfrm>
            <a:off x="2132015" y="1968502"/>
            <a:ext cx="6480175" cy="4723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08" tIns="45704" rIns="91408" bIns="45704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defTabSz="914077" eaLnBrk="1" fontAlgn="base" latinLnBrk="1" hangingPunct="1">
              <a:spcBef>
                <a:spcPct val="0"/>
              </a:spcBef>
              <a:spcAft>
                <a:spcPct val="0"/>
              </a:spcAft>
            </a:pPr>
            <a:r>
              <a:rPr lang="en-US" altLang="ko-KR" sz="2400">
                <a:solidFill>
                  <a:srgbClr val="C00000"/>
                </a:solidFill>
                <a:latin typeface="HY헤드라인M" pitchFamily="18" charset="-127"/>
                <a:ea typeface="HY헤드라인M" pitchFamily="18" charset="-127"/>
              </a:rPr>
              <a:t>Here I raise my Eb-en-e-zer</a:t>
            </a:r>
            <a:endParaRPr lang="ko-KR" altLang="en-US" sz="2400">
              <a:solidFill>
                <a:srgbClr val="C00000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6151" name="TextBox 21"/>
          <p:cNvSpPr txBox="1">
            <a:spLocks noChangeArrowheads="1"/>
          </p:cNvSpPr>
          <p:nvPr/>
        </p:nvSpPr>
        <p:spPr bwMode="auto">
          <a:xfrm>
            <a:off x="1771652" y="4276727"/>
            <a:ext cx="6481763" cy="4723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08" tIns="45704" rIns="91408" bIns="45704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defTabSz="914077" eaLnBrk="1" fontAlgn="base" latinLnBrk="1" hangingPunct="1">
              <a:spcBef>
                <a:spcPct val="0"/>
              </a:spcBef>
              <a:spcAft>
                <a:spcPct val="0"/>
              </a:spcAft>
            </a:pPr>
            <a:r>
              <a:rPr lang="en-US" altLang="ko-KR" sz="2400">
                <a:solidFill>
                  <a:srgbClr val="C00000"/>
                </a:solidFill>
                <a:latin typeface="HY헤드라인M" pitchFamily="18" charset="-127"/>
                <a:ea typeface="HY헤드라인M" pitchFamily="18" charset="-127"/>
              </a:rPr>
              <a:t>Hith-er by Thy help I'm come</a:t>
            </a:r>
            <a:endParaRPr lang="ko-KR" altLang="en-US" sz="2400">
              <a:solidFill>
                <a:srgbClr val="C00000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2550274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9" descr="새028-2-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7950" y="188913"/>
            <a:ext cx="636270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1" name="Picture 30" descr="새028-1-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7952" y="2565400"/>
            <a:ext cx="5476875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72" name="Text Box 31"/>
          <p:cNvSpPr txBox="1">
            <a:spLocks noChangeArrowheads="1"/>
          </p:cNvSpPr>
          <p:nvPr/>
        </p:nvSpPr>
        <p:spPr bwMode="auto">
          <a:xfrm>
            <a:off x="2492375" y="1327150"/>
            <a:ext cx="5006434" cy="6462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08" tIns="45704" rIns="91408" bIns="45704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defTabSz="914077" eaLnBrk="1" fontAlgn="base" latinLnBrk="1" hangingPunct="1">
              <a:spcBef>
                <a:spcPct val="0"/>
              </a:spcBef>
              <a:spcAft>
                <a:spcPct val="0"/>
              </a:spcAft>
            </a:pPr>
            <a:r>
              <a:rPr lang="ko-KR" altLang="en-US" sz="360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이와  같이 </a:t>
            </a:r>
            <a:r>
              <a:rPr lang="ko-KR" altLang="en-US" sz="120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  </a:t>
            </a:r>
            <a:r>
              <a:rPr lang="ko-KR" altLang="en-US" sz="360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 천국 </a:t>
            </a:r>
            <a:r>
              <a:rPr lang="ko-KR" altLang="en-US" sz="120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  </a:t>
            </a:r>
            <a:r>
              <a:rPr lang="ko-KR" altLang="en-US" sz="360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 에도</a:t>
            </a:r>
          </a:p>
        </p:txBody>
      </p:sp>
      <p:sp>
        <p:nvSpPr>
          <p:cNvPr id="7173" name="Text Box 32"/>
          <p:cNvSpPr txBox="1">
            <a:spLocks noChangeArrowheads="1"/>
          </p:cNvSpPr>
          <p:nvPr/>
        </p:nvSpPr>
        <p:spPr bwMode="auto">
          <a:xfrm>
            <a:off x="2484438" y="3651250"/>
            <a:ext cx="3929216" cy="6462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08" tIns="45704" rIns="91408" bIns="45704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defTabSz="914077" eaLnBrk="1" fontAlgn="base" latinLnBrk="1" hangingPunct="1">
              <a:spcBef>
                <a:spcPct val="0"/>
              </a:spcBef>
              <a:spcAft>
                <a:spcPct val="0"/>
              </a:spcAft>
            </a:pPr>
            <a:r>
              <a:rPr lang="ko-KR" altLang="en-US" sz="360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이</a:t>
            </a:r>
            <a:r>
              <a:rPr lang="ko-KR" altLang="en-US" sz="120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ko-KR" altLang="en-US" sz="360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르</a:t>
            </a:r>
            <a:r>
              <a:rPr lang="ko-KR" altLang="en-US" sz="120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  </a:t>
            </a:r>
            <a:r>
              <a:rPr lang="ko-KR" altLang="en-US" sz="360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기를 </a:t>
            </a:r>
            <a:r>
              <a:rPr lang="ko-KR" altLang="en-US" sz="120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ko-KR" altLang="en-US" sz="360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 바라네</a:t>
            </a:r>
          </a:p>
        </p:txBody>
      </p:sp>
      <p:sp>
        <p:nvSpPr>
          <p:cNvPr id="7174" name="TextBox 20"/>
          <p:cNvSpPr txBox="1">
            <a:spLocks noChangeArrowheads="1"/>
          </p:cNvSpPr>
          <p:nvPr/>
        </p:nvSpPr>
        <p:spPr bwMode="auto">
          <a:xfrm>
            <a:off x="2195515" y="1958977"/>
            <a:ext cx="6480175" cy="4723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08" tIns="45704" rIns="91408" bIns="45704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defTabSz="914077" eaLnBrk="1" fontAlgn="base" latinLnBrk="1" hangingPunct="1">
              <a:spcBef>
                <a:spcPct val="0"/>
              </a:spcBef>
              <a:spcAft>
                <a:spcPct val="0"/>
              </a:spcAft>
            </a:pPr>
            <a:r>
              <a:rPr lang="en-US" altLang="ko-KR" sz="2400">
                <a:solidFill>
                  <a:srgbClr val="C00000"/>
                </a:solidFill>
                <a:latin typeface="HY헤드라인M" pitchFamily="18" charset="-127"/>
                <a:ea typeface="HY헤드라인M" pitchFamily="18" charset="-127"/>
              </a:rPr>
              <a:t>And I hope, by Thy good pleas-ure,</a:t>
            </a:r>
            <a:endParaRPr lang="ko-KR" altLang="en-US" sz="2400">
              <a:solidFill>
                <a:srgbClr val="C00000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7175" name="TextBox 21"/>
          <p:cNvSpPr txBox="1">
            <a:spLocks noChangeArrowheads="1"/>
          </p:cNvSpPr>
          <p:nvPr/>
        </p:nvSpPr>
        <p:spPr bwMode="auto">
          <a:xfrm>
            <a:off x="2174877" y="4276727"/>
            <a:ext cx="6480175" cy="4723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08" tIns="45704" rIns="91408" bIns="45704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defTabSz="914077" eaLnBrk="1" fontAlgn="base" latinLnBrk="1" hangingPunct="1">
              <a:spcBef>
                <a:spcPct val="0"/>
              </a:spcBef>
              <a:spcAft>
                <a:spcPct val="0"/>
              </a:spcAft>
            </a:pPr>
            <a:r>
              <a:rPr lang="en-US" altLang="ko-KR" sz="2400">
                <a:solidFill>
                  <a:srgbClr val="C00000"/>
                </a:solidFill>
                <a:latin typeface="HY헤드라인M" pitchFamily="18" charset="-127"/>
                <a:ea typeface="HY헤드라인M" pitchFamily="18" charset="-127"/>
              </a:rPr>
              <a:t> Safe-ly to ar-rive at home.</a:t>
            </a:r>
            <a:endParaRPr lang="ko-KR" altLang="en-US" sz="2400">
              <a:solidFill>
                <a:srgbClr val="C00000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2660447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1" descr="새028-3-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8888" y="115890"/>
            <a:ext cx="6724650" cy="1266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5" name="Picture 22" descr="새028-3-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450" y="2449515"/>
            <a:ext cx="6162675" cy="1266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96" name="Text Box 23"/>
          <p:cNvSpPr txBox="1">
            <a:spLocks noChangeArrowheads="1"/>
          </p:cNvSpPr>
          <p:nvPr/>
        </p:nvSpPr>
        <p:spPr bwMode="auto">
          <a:xfrm>
            <a:off x="2349500" y="1347790"/>
            <a:ext cx="5545043" cy="6462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08" tIns="45704" rIns="91408" bIns="45704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defTabSz="914077" eaLnBrk="1" fontAlgn="base" latinLnBrk="1" hangingPunct="1">
              <a:spcBef>
                <a:spcPct val="0"/>
              </a:spcBef>
              <a:spcAft>
                <a:spcPct val="0"/>
              </a:spcAft>
            </a:pPr>
            <a:r>
              <a:rPr lang="ko-KR" altLang="en-US" sz="360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하나</a:t>
            </a:r>
            <a:r>
              <a:rPr lang="ko-KR" altLang="en-US" sz="120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  </a:t>
            </a:r>
            <a:r>
              <a:rPr lang="en-US" altLang="ko-KR" sz="360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-</a:t>
            </a:r>
            <a:r>
              <a:rPr lang="en-US" altLang="ko-KR" sz="120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en-US" altLang="ko-KR" sz="360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ko-KR" altLang="en-US" sz="360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님의</a:t>
            </a:r>
            <a:r>
              <a:rPr lang="ko-KR" altLang="en-US" sz="120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    </a:t>
            </a:r>
            <a:r>
              <a:rPr lang="ko-KR" altLang="en-US" sz="360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 품을</a:t>
            </a:r>
            <a:r>
              <a:rPr lang="ko-KR" altLang="en-US" sz="120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  </a:t>
            </a:r>
            <a:r>
              <a:rPr lang="ko-KR" altLang="en-US" sz="360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 떠</a:t>
            </a:r>
            <a:r>
              <a:rPr lang="ko-KR" altLang="en-US" sz="120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  </a:t>
            </a:r>
            <a:r>
              <a:rPr lang="en-US" altLang="ko-KR" sz="360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-</a:t>
            </a:r>
            <a:r>
              <a:rPr lang="en-US" altLang="ko-KR" sz="120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  </a:t>
            </a:r>
            <a:r>
              <a:rPr lang="ko-KR" altLang="en-US" sz="360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나</a:t>
            </a:r>
          </a:p>
        </p:txBody>
      </p:sp>
      <p:sp>
        <p:nvSpPr>
          <p:cNvPr id="8197" name="Text Box 24"/>
          <p:cNvSpPr txBox="1">
            <a:spLocks noChangeArrowheads="1"/>
          </p:cNvSpPr>
          <p:nvPr/>
        </p:nvSpPr>
        <p:spPr bwMode="auto">
          <a:xfrm>
            <a:off x="2319338" y="3651250"/>
            <a:ext cx="4608889" cy="6462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08" tIns="45704" rIns="91408" bIns="45704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defTabSz="914077" eaLnBrk="1" fontAlgn="base" latinLnBrk="1" hangingPunct="1">
              <a:spcBef>
                <a:spcPct val="0"/>
              </a:spcBef>
              <a:spcAft>
                <a:spcPct val="0"/>
              </a:spcAft>
            </a:pPr>
            <a:r>
              <a:rPr lang="ko-KR" altLang="en-US" sz="360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죄에</a:t>
            </a:r>
            <a:r>
              <a:rPr lang="ko-KR" altLang="en-US" sz="120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  </a:t>
            </a:r>
            <a:r>
              <a:rPr lang="en-US" altLang="ko-KR" sz="360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-</a:t>
            </a:r>
            <a:r>
              <a:rPr lang="en-US" altLang="ko-KR" sz="120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  </a:t>
            </a:r>
            <a:r>
              <a:rPr lang="en-US" altLang="ko-KR" sz="360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ko-KR" altLang="en-US" sz="360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빠진</a:t>
            </a:r>
            <a:r>
              <a:rPr lang="ko-KR" altLang="en-US" sz="120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  </a:t>
            </a:r>
            <a:r>
              <a:rPr lang="ko-KR" altLang="en-US" sz="360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 우</a:t>
            </a:r>
            <a:r>
              <a:rPr lang="ko-KR" altLang="en-US" sz="120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ko-KR" altLang="en-US" sz="360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리</a:t>
            </a:r>
            <a:r>
              <a:rPr lang="ko-KR" altLang="en-US" sz="120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     </a:t>
            </a:r>
            <a:r>
              <a:rPr lang="ko-KR" altLang="en-US" sz="360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를</a:t>
            </a:r>
          </a:p>
        </p:txBody>
      </p:sp>
      <p:sp>
        <p:nvSpPr>
          <p:cNvPr id="8198" name="TextBox 20"/>
          <p:cNvSpPr txBox="1">
            <a:spLocks noChangeArrowheads="1"/>
          </p:cNvSpPr>
          <p:nvPr/>
        </p:nvSpPr>
        <p:spPr bwMode="auto">
          <a:xfrm>
            <a:off x="1979615" y="1990727"/>
            <a:ext cx="6480175" cy="4723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08" tIns="45704" rIns="91408" bIns="45704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defTabSz="914077" eaLnBrk="1" fontAlgn="base" latinLnBrk="1" hangingPunct="1">
              <a:spcBef>
                <a:spcPct val="0"/>
              </a:spcBef>
              <a:spcAft>
                <a:spcPct val="0"/>
              </a:spcAft>
            </a:pPr>
            <a:r>
              <a:rPr lang="en-US" altLang="ko-KR" sz="2400">
                <a:solidFill>
                  <a:srgbClr val="C00000"/>
                </a:solidFill>
                <a:latin typeface="HY헤드라인M" pitchFamily="18" charset="-127"/>
                <a:ea typeface="HY헤드라인M" pitchFamily="18" charset="-127"/>
              </a:rPr>
              <a:t>Je-sus sought me when a stran-ger,</a:t>
            </a:r>
            <a:endParaRPr lang="ko-KR" altLang="en-US" sz="2400">
              <a:solidFill>
                <a:srgbClr val="C00000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8199" name="TextBox 21"/>
          <p:cNvSpPr txBox="1">
            <a:spLocks noChangeArrowheads="1"/>
          </p:cNvSpPr>
          <p:nvPr/>
        </p:nvSpPr>
        <p:spPr bwMode="auto">
          <a:xfrm>
            <a:off x="2195515" y="4276727"/>
            <a:ext cx="6480175" cy="4723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08" tIns="45704" rIns="91408" bIns="45704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defTabSz="914077" eaLnBrk="1" fontAlgn="base" latinLnBrk="1" hangingPunct="1">
              <a:spcBef>
                <a:spcPct val="0"/>
              </a:spcBef>
              <a:spcAft>
                <a:spcPct val="0"/>
              </a:spcAft>
            </a:pPr>
            <a:r>
              <a:rPr lang="en-US" altLang="ko-KR" sz="2400">
                <a:solidFill>
                  <a:srgbClr val="C00000"/>
                </a:solidFill>
                <a:latin typeface="HY헤드라인M" pitchFamily="18" charset="-127"/>
                <a:ea typeface="HY헤드라인M" pitchFamily="18" charset="-127"/>
              </a:rPr>
              <a:t>Wan-d'ring from the fold of God</a:t>
            </a:r>
            <a:endParaRPr lang="ko-KR" altLang="en-US" sz="2400">
              <a:solidFill>
                <a:srgbClr val="C00000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4098313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4" descr="새028-2-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213" y="260350"/>
            <a:ext cx="636270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19" name="Picture 25" descr="새028-1-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2140" y="2638426"/>
            <a:ext cx="5476875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20" name="Text Box 26"/>
          <p:cNvSpPr txBox="1">
            <a:spLocks noChangeArrowheads="1"/>
          </p:cNvSpPr>
          <p:nvPr/>
        </p:nvSpPr>
        <p:spPr bwMode="auto">
          <a:xfrm>
            <a:off x="1798639" y="1327150"/>
            <a:ext cx="5057730" cy="6462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08" tIns="45704" rIns="91408" bIns="45704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defTabSz="914077" eaLnBrk="1" fontAlgn="base" latinLnBrk="1" hangingPunct="1">
              <a:spcBef>
                <a:spcPct val="0"/>
              </a:spcBef>
              <a:spcAft>
                <a:spcPct val="0"/>
              </a:spcAft>
            </a:pPr>
            <a:r>
              <a:rPr lang="ko-KR" altLang="en-US" sz="360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예수  구원 </a:t>
            </a:r>
            <a:r>
              <a:rPr lang="ko-KR" altLang="en-US" sz="120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  </a:t>
            </a:r>
            <a:r>
              <a:rPr lang="ko-KR" altLang="en-US" sz="360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 하</a:t>
            </a:r>
            <a:r>
              <a:rPr lang="ko-KR" altLang="en-US" sz="120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ko-KR" altLang="en-US" sz="360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시</a:t>
            </a:r>
            <a:r>
              <a:rPr lang="ko-KR" altLang="en-US" sz="120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ko-KR" altLang="en-US" sz="360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  려</a:t>
            </a:r>
            <a:r>
              <a:rPr lang="ko-KR" altLang="en-US" sz="120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ko-KR" altLang="en-US" sz="360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고</a:t>
            </a:r>
          </a:p>
        </p:txBody>
      </p:sp>
      <p:sp>
        <p:nvSpPr>
          <p:cNvPr id="9221" name="Text Box 27"/>
          <p:cNvSpPr txBox="1">
            <a:spLocks noChangeArrowheads="1"/>
          </p:cNvSpPr>
          <p:nvPr/>
        </p:nvSpPr>
        <p:spPr bwMode="auto">
          <a:xfrm>
            <a:off x="4283075" y="3724276"/>
            <a:ext cx="3929216" cy="6462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08" tIns="45704" rIns="91408" bIns="45704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defTabSz="914077" eaLnBrk="1" fontAlgn="base" latinLnBrk="1" hangingPunct="1">
              <a:spcBef>
                <a:spcPct val="0"/>
              </a:spcBef>
              <a:spcAft>
                <a:spcPct val="0"/>
              </a:spcAft>
            </a:pPr>
            <a:r>
              <a:rPr lang="ko-KR" altLang="en-US" sz="360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보혈</a:t>
            </a:r>
            <a:r>
              <a:rPr lang="ko-KR" altLang="en-US" sz="120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ko-KR" altLang="en-US" sz="360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 흘려  주셨네</a:t>
            </a:r>
          </a:p>
        </p:txBody>
      </p:sp>
      <p:sp>
        <p:nvSpPr>
          <p:cNvPr id="9222" name="TextBox 20"/>
          <p:cNvSpPr txBox="1">
            <a:spLocks noChangeArrowheads="1"/>
          </p:cNvSpPr>
          <p:nvPr/>
        </p:nvSpPr>
        <p:spPr bwMode="auto">
          <a:xfrm>
            <a:off x="1619250" y="1968502"/>
            <a:ext cx="6481763" cy="4723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08" tIns="45704" rIns="91408" bIns="45704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defTabSz="914077" eaLnBrk="1" fontAlgn="base" latinLnBrk="1" hangingPunct="1">
              <a:spcBef>
                <a:spcPct val="0"/>
              </a:spcBef>
              <a:spcAft>
                <a:spcPct val="0"/>
              </a:spcAft>
            </a:pPr>
            <a:r>
              <a:rPr lang="en-US" altLang="ko-KR" sz="2400">
                <a:solidFill>
                  <a:srgbClr val="C00000"/>
                </a:solidFill>
                <a:latin typeface="HY헤드라인M" pitchFamily="18" charset="-127"/>
                <a:ea typeface="HY헤드라인M" pitchFamily="18" charset="-127"/>
              </a:rPr>
              <a:t>He, to res-cue me from dan-ger,</a:t>
            </a:r>
            <a:endParaRPr lang="ko-KR" altLang="en-US" sz="2400">
              <a:solidFill>
                <a:srgbClr val="C00000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9223" name="TextBox 21"/>
          <p:cNvSpPr txBox="1">
            <a:spLocks noChangeArrowheads="1"/>
          </p:cNvSpPr>
          <p:nvPr/>
        </p:nvSpPr>
        <p:spPr bwMode="auto">
          <a:xfrm>
            <a:off x="3457575" y="4335463"/>
            <a:ext cx="5543550" cy="4723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08" tIns="45704" rIns="91408" bIns="45704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defTabSz="914077" eaLnBrk="1" fontAlgn="base" latinLnBrk="1" hangingPunct="1">
              <a:spcBef>
                <a:spcPct val="0"/>
              </a:spcBef>
              <a:spcAft>
                <a:spcPct val="0"/>
              </a:spcAft>
            </a:pPr>
            <a:r>
              <a:rPr lang="en-US" altLang="ko-KR" sz="2400">
                <a:solidFill>
                  <a:srgbClr val="C00000"/>
                </a:solidFill>
                <a:latin typeface="HY헤드라인M" pitchFamily="18" charset="-127"/>
                <a:ea typeface="HY헤드라인M" pitchFamily="18" charset="-127"/>
              </a:rPr>
              <a:t>In-ter-posed His pre-cious blood.</a:t>
            </a:r>
            <a:endParaRPr lang="ko-KR" altLang="en-US" sz="2400">
              <a:solidFill>
                <a:srgbClr val="C00000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04522165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0" descr="새028-1-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6013" y="188913"/>
            <a:ext cx="6762750" cy="1257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3" name="Picture 21" descr="새028-1-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6015" y="2565400"/>
            <a:ext cx="5476875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44" name="Text Box 22"/>
          <p:cNvSpPr txBox="1">
            <a:spLocks noChangeArrowheads="1"/>
          </p:cNvSpPr>
          <p:nvPr/>
        </p:nvSpPr>
        <p:spPr bwMode="auto">
          <a:xfrm>
            <a:off x="2132013" y="1327150"/>
            <a:ext cx="5525807" cy="6462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08" tIns="45704" rIns="91408" bIns="45704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defTabSz="914077" eaLnBrk="1" fontAlgn="base" latinLnBrk="1" hangingPunct="1">
              <a:spcBef>
                <a:spcPct val="0"/>
              </a:spcBef>
              <a:spcAft>
                <a:spcPct val="0"/>
              </a:spcAft>
            </a:pPr>
            <a:r>
              <a:rPr lang="en-US" altLang="ko-KR" sz="360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3. </a:t>
            </a:r>
            <a:r>
              <a:rPr lang="ko-KR" altLang="en-US" sz="360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주의  귀한 </a:t>
            </a:r>
            <a:r>
              <a:rPr lang="ko-KR" altLang="en-US" sz="120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  </a:t>
            </a:r>
            <a:r>
              <a:rPr lang="ko-KR" altLang="en-US" sz="360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 은혜 </a:t>
            </a:r>
            <a:r>
              <a:rPr lang="ko-KR" altLang="en-US" sz="120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  </a:t>
            </a:r>
            <a:r>
              <a:rPr lang="ko-KR" altLang="en-US" sz="360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 받고</a:t>
            </a:r>
          </a:p>
        </p:txBody>
      </p:sp>
      <p:sp>
        <p:nvSpPr>
          <p:cNvPr id="10245" name="Text Box 23"/>
          <p:cNvSpPr txBox="1">
            <a:spLocks noChangeArrowheads="1"/>
          </p:cNvSpPr>
          <p:nvPr/>
        </p:nvSpPr>
        <p:spPr bwMode="auto">
          <a:xfrm>
            <a:off x="2224088" y="3651250"/>
            <a:ext cx="3980512" cy="6462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08" tIns="45704" rIns="91408" bIns="45704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defTabSz="914077" eaLnBrk="1" fontAlgn="base" latinLnBrk="1" hangingPunct="1">
              <a:spcBef>
                <a:spcPct val="0"/>
              </a:spcBef>
              <a:spcAft>
                <a:spcPct val="0"/>
              </a:spcAft>
            </a:pPr>
            <a:r>
              <a:rPr lang="ko-KR" altLang="en-US" sz="360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일생</a:t>
            </a:r>
            <a:r>
              <a:rPr lang="ko-KR" altLang="en-US" sz="120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ko-KR" altLang="en-US" sz="360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 빚진  자</a:t>
            </a:r>
            <a:r>
              <a:rPr lang="ko-KR" altLang="en-US" sz="120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ko-KR" altLang="en-US" sz="360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되네</a:t>
            </a:r>
          </a:p>
        </p:txBody>
      </p:sp>
      <p:sp>
        <p:nvSpPr>
          <p:cNvPr id="10246" name="TextBox 20"/>
          <p:cNvSpPr txBox="1">
            <a:spLocks noChangeArrowheads="1"/>
          </p:cNvSpPr>
          <p:nvPr/>
        </p:nvSpPr>
        <p:spPr bwMode="auto">
          <a:xfrm>
            <a:off x="2132015" y="1949450"/>
            <a:ext cx="6480175" cy="4723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08" tIns="45704" rIns="91408" bIns="45704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defTabSz="914077" eaLnBrk="1" fontAlgn="base" latinLnBrk="1" hangingPunct="1">
              <a:spcBef>
                <a:spcPct val="0"/>
              </a:spcBef>
              <a:spcAft>
                <a:spcPct val="0"/>
              </a:spcAft>
            </a:pPr>
            <a:r>
              <a:rPr lang="en-US" altLang="ko-KR" sz="2400">
                <a:solidFill>
                  <a:srgbClr val="C00000"/>
                </a:solidFill>
                <a:latin typeface="HY헤드라인M" pitchFamily="18" charset="-127"/>
                <a:ea typeface="HY헤드라인M" pitchFamily="18" charset="-127"/>
              </a:rPr>
              <a:t>O to grace how great a debt-or</a:t>
            </a:r>
            <a:endParaRPr lang="ko-KR" altLang="en-US" sz="2400">
              <a:solidFill>
                <a:srgbClr val="C00000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0247" name="TextBox 21"/>
          <p:cNvSpPr txBox="1">
            <a:spLocks noChangeArrowheads="1"/>
          </p:cNvSpPr>
          <p:nvPr/>
        </p:nvSpPr>
        <p:spPr bwMode="auto">
          <a:xfrm>
            <a:off x="1979615" y="4276727"/>
            <a:ext cx="6480175" cy="4723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08" tIns="45704" rIns="91408" bIns="45704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defTabSz="914077" eaLnBrk="1" fontAlgn="base" latinLnBrk="1" hangingPunct="1">
              <a:spcBef>
                <a:spcPct val="0"/>
              </a:spcBef>
              <a:spcAft>
                <a:spcPct val="0"/>
              </a:spcAft>
            </a:pPr>
            <a:r>
              <a:rPr lang="en-US" altLang="ko-KR" sz="2400">
                <a:solidFill>
                  <a:srgbClr val="C00000"/>
                </a:solidFill>
                <a:latin typeface="HY헤드라인M" pitchFamily="18" charset="-127"/>
                <a:ea typeface="HY헤드라인M" pitchFamily="18" charset="-127"/>
              </a:rPr>
              <a:t> Dai-ly I'm con-strained to be</a:t>
            </a:r>
            <a:endParaRPr lang="ko-KR" altLang="en-US" sz="2400">
              <a:solidFill>
                <a:srgbClr val="C00000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55490827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2" descr="새028-2-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7950" y="188913"/>
            <a:ext cx="636270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7" name="Picture 23" descr="새028-1-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7952" y="2565400"/>
            <a:ext cx="5476875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68" name="Text Box 24"/>
          <p:cNvSpPr txBox="1">
            <a:spLocks noChangeArrowheads="1"/>
          </p:cNvSpPr>
          <p:nvPr/>
        </p:nvSpPr>
        <p:spPr bwMode="auto">
          <a:xfrm>
            <a:off x="2492375" y="1327150"/>
            <a:ext cx="5006434" cy="6462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08" tIns="45704" rIns="91408" bIns="45704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defTabSz="914077" eaLnBrk="1" fontAlgn="base" latinLnBrk="1" hangingPunct="1">
              <a:spcBef>
                <a:spcPct val="0"/>
              </a:spcBef>
              <a:spcAft>
                <a:spcPct val="0"/>
              </a:spcAft>
            </a:pPr>
            <a:r>
              <a:rPr lang="ko-KR" altLang="en-US" sz="360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주의  은혜 </a:t>
            </a:r>
            <a:r>
              <a:rPr lang="ko-KR" altLang="en-US" sz="120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  </a:t>
            </a:r>
            <a:r>
              <a:rPr lang="ko-KR" altLang="en-US" sz="360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 사슬 </a:t>
            </a:r>
            <a:r>
              <a:rPr lang="ko-KR" altLang="en-US" sz="120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  </a:t>
            </a:r>
            <a:r>
              <a:rPr lang="ko-KR" altLang="en-US" sz="360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 되사</a:t>
            </a:r>
          </a:p>
        </p:txBody>
      </p:sp>
      <p:sp>
        <p:nvSpPr>
          <p:cNvPr id="11269" name="Text Box 25"/>
          <p:cNvSpPr txBox="1">
            <a:spLocks noChangeArrowheads="1"/>
          </p:cNvSpPr>
          <p:nvPr/>
        </p:nvSpPr>
        <p:spPr bwMode="auto">
          <a:xfrm>
            <a:off x="2484438" y="3651250"/>
            <a:ext cx="3929216" cy="6462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08" tIns="45704" rIns="91408" bIns="45704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defTabSz="914077" eaLnBrk="1" fontAlgn="base" latinLnBrk="1" hangingPunct="1">
              <a:spcBef>
                <a:spcPct val="0"/>
              </a:spcBef>
              <a:spcAft>
                <a:spcPct val="0"/>
              </a:spcAft>
            </a:pPr>
            <a:r>
              <a:rPr lang="ko-KR" altLang="en-US" sz="360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나를</a:t>
            </a:r>
            <a:r>
              <a:rPr lang="ko-KR" altLang="en-US" sz="120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ko-KR" altLang="en-US" sz="360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 주께  매소서</a:t>
            </a:r>
          </a:p>
        </p:txBody>
      </p:sp>
      <p:sp>
        <p:nvSpPr>
          <p:cNvPr id="11270" name="TextBox 20"/>
          <p:cNvSpPr txBox="1">
            <a:spLocks noChangeArrowheads="1"/>
          </p:cNvSpPr>
          <p:nvPr/>
        </p:nvSpPr>
        <p:spPr bwMode="auto">
          <a:xfrm>
            <a:off x="2268540" y="1968502"/>
            <a:ext cx="6480175" cy="4723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08" tIns="45704" rIns="91408" bIns="45704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defTabSz="914077" eaLnBrk="1" fontAlgn="base" latinLnBrk="1" hangingPunct="1">
              <a:spcBef>
                <a:spcPct val="0"/>
              </a:spcBef>
              <a:spcAft>
                <a:spcPct val="0"/>
              </a:spcAft>
            </a:pPr>
            <a:r>
              <a:rPr lang="en-US" altLang="ko-KR" sz="2400">
                <a:solidFill>
                  <a:srgbClr val="C00000"/>
                </a:solidFill>
                <a:latin typeface="HY헤드라인M" pitchFamily="18" charset="-127"/>
                <a:ea typeface="HY헤드라인M" pitchFamily="18" charset="-127"/>
              </a:rPr>
              <a:t>Let that grace now, like a fet-ter,</a:t>
            </a:r>
            <a:endParaRPr lang="ko-KR" altLang="en-US" sz="2400">
              <a:solidFill>
                <a:srgbClr val="C00000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1271" name="TextBox 21"/>
          <p:cNvSpPr txBox="1">
            <a:spLocks noChangeArrowheads="1"/>
          </p:cNvSpPr>
          <p:nvPr/>
        </p:nvSpPr>
        <p:spPr bwMode="auto">
          <a:xfrm>
            <a:off x="2051050" y="4276727"/>
            <a:ext cx="6481763" cy="4723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08" tIns="45704" rIns="91408" bIns="45704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defTabSz="914077" eaLnBrk="1" fontAlgn="base" latinLnBrk="1" hangingPunct="1">
              <a:spcBef>
                <a:spcPct val="0"/>
              </a:spcBef>
              <a:spcAft>
                <a:spcPct val="0"/>
              </a:spcAft>
            </a:pPr>
            <a:r>
              <a:rPr lang="en-US" altLang="ko-KR" sz="2400">
                <a:solidFill>
                  <a:srgbClr val="C00000"/>
                </a:solidFill>
                <a:latin typeface="HY헤드라인M" pitchFamily="18" charset="-127"/>
                <a:ea typeface="HY헤드라인M" pitchFamily="18" charset="-127"/>
              </a:rPr>
              <a:t> Bind my wan-d'ring heart to Thee.</a:t>
            </a:r>
            <a:endParaRPr lang="ko-KR" altLang="en-US" sz="2400">
              <a:solidFill>
                <a:srgbClr val="C00000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72593103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0" descr="새028-3-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8888" y="115890"/>
            <a:ext cx="6724650" cy="1266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1" name="Picture 21" descr="새028-3-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450" y="2449515"/>
            <a:ext cx="6162675" cy="1266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292" name="Text Box 22"/>
          <p:cNvSpPr txBox="1">
            <a:spLocks noChangeArrowheads="1"/>
          </p:cNvSpPr>
          <p:nvPr/>
        </p:nvSpPr>
        <p:spPr bwMode="auto">
          <a:xfrm>
            <a:off x="2349500" y="1347790"/>
            <a:ext cx="5545043" cy="6462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08" tIns="45704" rIns="91408" bIns="45704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defTabSz="914077" eaLnBrk="1" fontAlgn="base" latinLnBrk="1" hangingPunct="1">
              <a:spcBef>
                <a:spcPct val="0"/>
              </a:spcBef>
              <a:spcAft>
                <a:spcPct val="0"/>
              </a:spcAft>
            </a:pPr>
            <a:r>
              <a:rPr lang="ko-KR" altLang="en-US" sz="360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우리</a:t>
            </a:r>
            <a:r>
              <a:rPr lang="ko-KR" altLang="en-US" sz="120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  </a:t>
            </a:r>
            <a:r>
              <a:rPr lang="en-US" altLang="ko-KR" sz="360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-</a:t>
            </a:r>
            <a:r>
              <a:rPr lang="en-US" altLang="ko-KR" sz="120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en-US" altLang="ko-KR" sz="360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ko-KR" altLang="en-US" sz="360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맘은</a:t>
            </a:r>
            <a:r>
              <a:rPr lang="ko-KR" altLang="en-US" sz="120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    </a:t>
            </a:r>
            <a:r>
              <a:rPr lang="ko-KR" altLang="en-US" sz="360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 연약</a:t>
            </a:r>
            <a:r>
              <a:rPr lang="ko-KR" altLang="en-US" sz="120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  </a:t>
            </a:r>
            <a:r>
              <a:rPr lang="ko-KR" altLang="en-US" sz="360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 하</a:t>
            </a:r>
            <a:r>
              <a:rPr lang="ko-KR" altLang="en-US" sz="120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  </a:t>
            </a:r>
            <a:r>
              <a:rPr lang="en-US" altLang="ko-KR" sz="360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-</a:t>
            </a:r>
            <a:r>
              <a:rPr lang="en-US" altLang="ko-KR" sz="120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  </a:t>
            </a:r>
            <a:r>
              <a:rPr lang="ko-KR" altLang="en-US" sz="360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여</a:t>
            </a:r>
          </a:p>
        </p:txBody>
      </p:sp>
      <p:sp>
        <p:nvSpPr>
          <p:cNvPr id="12293" name="Text Box 23"/>
          <p:cNvSpPr txBox="1">
            <a:spLocks noChangeArrowheads="1"/>
          </p:cNvSpPr>
          <p:nvPr/>
        </p:nvSpPr>
        <p:spPr bwMode="auto">
          <a:xfrm>
            <a:off x="2319338" y="3651250"/>
            <a:ext cx="4660185" cy="6462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08" tIns="45704" rIns="91408" bIns="45704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defTabSz="914077" eaLnBrk="1" fontAlgn="base" latinLnBrk="1" hangingPunct="1">
              <a:spcBef>
                <a:spcPct val="0"/>
              </a:spcBef>
              <a:spcAft>
                <a:spcPct val="0"/>
              </a:spcAft>
            </a:pPr>
            <a:r>
              <a:rPr lang="ko-KR" altLang="en-US" sz="360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범죄</a:t>
            </a:r>
            <a:r>
              <a:rPr lang="ko-KR" altLang="en-US" sz="120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  </a:t>
            </a:r>
            <a:r>
              <a:rPr lang="en-US" altLang="ko-KR" sz="360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-</a:t>
            </a:r>
            <a:r>
              <a:rPr lang="en-US" altLang="ko-KR" sz="120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  </a:t>
            </a:r>
            <a:r>
              <a:rPr lang="en-US" altLang="ko-KR" sz="360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ko-KR" altLang="en-US" sz="360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하기</a:t>
            </a:r>
            <a:r>
              <a:rPr lang="ko-KR" altLang="en-US" sz="120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   </a:t>
            </a:r>
            <a:r>
              <a:rPr lang="ko-KR" altLang="en-US" sz="360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 쉬</a:t>
            </a:r>
            <a:r>
              <a:rPr lang="ko-KR" altLang="en-US" sz="120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ko-KR" altLang="en-US" sz="360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우</a:t>
            </a:r>
            <a:r>
              <a:rPr lang="ko-KR" altLang="en-US" sz="120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     </a:t>
            </a:r>
            <a:r>
              <a:rPr lang="ko-KR" altLang="en-US" sz="360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니</a:t>
            </a:r>
          </a:p>
        </p:txBody>
      </p:sp>
      <p:sp>
        <p:nvSpPr>
          <p:cNvPr id="12294" name="TextBox 20"/>
          <p:cNvSpPr txBox="1">
            <a:spLocks noChangeArrowheads="1"/>
          </p:cNvSpPr>
          <p:nvPr/>
        </p:nvSpPr>
        <p:spPr bwMode="auto">
          <a:xfrm>
            <a:off x="2319340" y="1987550"/>
            <a:ext cx="6480175" cy="4723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08" tIns="45704" rIns="91408" bIns="45704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defTabSz="914077" eaLnBrk="1" fontAlgn="base" latinLnBrk="1" hangingPunct="1">
              <a:spcBef>
                <a:spcPct val="0"/>
              </a:spcBef>
              <a:spcAft>
                <a:spcPct val="0"/>
              </a:spcAft>
            </a:pPr>
            <a:r>
              <a:rPr lang="en-US" altLang="ko-KR" sz="2400">
                <a:solidFill>
                  <a:srgbClr val="C00000"/>
                </a:solidFill>
                <a:latin typeface="HY헤드라인M" pitchFamily="18" charset="-127"/>
                <a:ea typeface="HY헤드라인M" pitchFamily="18" charset="-127"/>
              </a:rPr>
              <a:t> Prone to wan-der, Lord, I feel it,</a:t>
            </a:r>
            <a:endParaRPr lang="ko-KR" altLang="en-US" sz="2400">
              <a:solidFill>
                <a:srgbClr val="C00000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2295" name="TextBox 21"/>
          <p:cNvSpPr txBox="1">
            <a:spLocks noChangeArrowheads="1"/>
          </p:cNvSpPr>
          <p:nvPr/>
        </p:nvSpPr>
        <p:spPr bwMode="auto">
          <a:xfrm>
            <a:off x="2195515" y="4252915"/>
            <a:ext cx="6480175" cy="4723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08" tIns="45704" rIns="91408" bIns="45704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defTabSz="914077" eaLnBrk="1" fontAlgn="base" latinLnBrk="1" hangingPunct="1">
              <a:spcBef>
                <a:spcPct val="0"/>
              </a:spcBef>
              <a:spcAft>
                <a:spcPct val="0"/>
              </a:spcAft>
            </a:pPr>
            <a:r>
              <a:rPr lang="en-US" altLang="ko-KR" sz="2400">
                <a:solidFill>
                  <a:srgbClr val="C00000"/>
                </a:solidFill>
                <a:latin typeface="HY헤드라인M" pitchFamily="18" charset="-127"/>
                <a:ea typeface="HY헤드라인M" pitchFamily="18" charset="-127"/>
              </a:rPr>
              <a:t>Prone to leave the God I love</a:t>
            </a:r>
            <a:endParaRPr lang="ko-KR" altLang="en-US" sz="2400">
              <a:solidFill>
                <a:srgbClr val="C00000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52470689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3" descr="새028-2-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763" y="260350"/>
            <a:ext cx="636270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5" name="Picture 24" descr="새028-1-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990" y="2565400"/>
            <a:ext cx="5476875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316" name="Text Box 25"/>
          <p:cNvSpPr txBox="1">
            <a:spLocks noChangeArrowheads="1"/>
          </p:cNvSpPr>
          <p:nvPr/>
        </p:nvSpPr>
        <p:spPr bwMode="auto">
          <a:xfrm>
            <a:off x="1881189" y="1327150"/>
            <a:ext cx="5057730" cy="6462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08" tIns="45704" rIns="91408" bIns="45704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defTabSz="914077" eaLnBrk="1" fontAlgn="base" latinLnBrk="1" hangingPunct="1">
              <a:spcBef>
                <a:spcPct val="0"/>
              </a:spcBef>
              <a:spcAft>
                <a:spcPct val="0"/>
              </a:spcAft>
            </a:pPr>
            <a:r>
              <a:rPr lang="ko-KR" altLang="en-US" sz="360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하나  님이 </a:t>
            </a:r>
            <a:r>
              <a:rPr lang="ko-KR" altLang="en-US" sz="120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  </a:t>
            </a:r>
            <a:r>
              <a:rPr lang="ko-KR" altLang="en-US" sz="360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 받</a:t>
            </a:r>
            <a:r>
              <a:rPr lang="ko-KR" altLang="en-US" sz="120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ko-KR" altLang="en-US" sz="360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으</a:t>
            </a:r>
            <a:r>
              <a:rPr lang="ko-KR" altLang="en-US" sz="120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ko-KR" altLang="en-US" sz="360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  시</a:t>
            </a:r>
            <a:r>
              <a:rPr lang="ko-KR" altLang="en-US" sz="120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ko-KR" altLang="en-US" sz="360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고</a:t>
            </a:r>
          </a:p>
        </p:txBody>
      </p:sp>
      <p:sp>
        <p:nvSpPr>
          <p:cNvPr id="13317" name="Text Box 26"/>
          <p:cNvSpPr txBox="1">
            <a:spLocks noChangeArrowheads="1"/>
          </p:cNvSpPr>
          <p:nvPr/>
        </p:nvSpPr>
        <p:spPr bwMode="auto">
          <a:xfrm>
            <a:off x="1939926" y="3651251"/>
            <a:ext cx="5160322" cy="6462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08" tIns="45704" rIns="91408" bIns="45704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defTabSz="914077" eaLnBrk="1" fontAlgn="base" latinLnBrk="1" hangingPunct="1">
              <a:spcBef>
                <a:spcPct val="0"/>
              </a:spcBef>
              <a:spcAft>
                <a:spcPct val="0"/>
              </a:spcAft>
            </a:pPr>
            <a:r>
              <a:rPr lang="ko-KR" altLang="en-US" sz="360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천국</a:t>
            </a:r>
            <a:r>
              <a:rPr lang="ko-KR" altLang="en-US" sz="120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ko-KR" altLang="en-US" sz="360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 인을  치소서    </a:t>
            </a:r>
            <a:r>
              <a:rPr lang="ko-KR" altLang="en-US" sz="120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  </a:t>
            </a:r>
            <a:r>
              <a:rPr lang="ko-KR" altLang="en-US" sz="360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ko-KR" altLang="en-US" sz="120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ko-KR" altLang="en-US" sz="360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  </a:t>
            </a:r>
          </a:p>
        </p:txBody>
      </p:sp>
      <p:sp>
        <p:nvSpPr>
          <p:cNvPr id="13318" name="TextBox 21"/>
          <p:cNvSpPr txBox="1">
            <a:spLocks noChangeArrowheads="1"/>
          </p:cNvSpPr>
          <p:nvPr/>
        </p:nvSpPr>
        <p:spPr bwMode="auto">
          <a:xfrm>
            <a:off x="1619250" y="1968502"/>
            <a:ext cx="6481763" cy="4723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08" tIns="45704" rIns="91408" bIns="45704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defTabSz="914077" eaLnBrk="1" fontAlgn="base" latinLnBrk="1" hangingPunct="1">
              <a:spcBef>
                <a:spcPct val="0"/>
              </a:spcBef>
              <a:spcAft>
                <a:spcPct val="0"/>
              </a:spcAft>
            </a:pPr>
            <a:r>
              <a:rPr lang="en-US" altLang="ko-KR" sz="2400">
                <a:solidFill>
                  <a:srgbClr val="C00000"/>
                </a:solidFill>
                <a:latin typeface="HY헤드라인M" pitchFamily="18" charset="-127"/>
                <a:ea typeface="HY헤드라인M" pitchFamily="18" charset="-127"/>
              </a:rPr>
              <a:t>Here's my heart, O take and seal it,</a:t>
            </a:r>
            <a:endParaRPr lang="ko-KR" altLang="en-US" sz="2400">
              <a:solidFill>
                <a:srgbClr val="C00000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3319" name="TextBox 22"/>
          <p:cNvSpPr txBox="1">
            <a:spLocks noChangeArrowheads="1"/>
          </p:cNvSpPr>
          <p:nvPr/>
        </p:nvSpPr>
        <p:spPr bwMode="auto">
          <a:xfrm>
            <a:off x="1771652" y="4276727"/>
            <a:ext cx="6481763" cy="4723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08" tIns="45704" rIns="91408" bIns="45704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defTabSz="914077" eaLnBrk="1" fontAlgn="base" latinLnBrk="1" hangingPunct="1">
              <a:spcBef>
                <a:spcPct val="0"/>
              </a:spcBef>
              <a:spcAft>
                <a:spcPct val="0"/>
              </a:spcAft>
            </a:pPr>
            <a:r>
              <a:rPr lang="en-US" altLang="ko-KR" sz="2400">
                <a:solidFill>
                  <a:srgbClr val="C00000"/>
                </a:solidFill>
                <a:latin typeface="HY헤드라인M" pitchFamily="18" charset="-127"/>
                <a:ea typeface="HY헤드라인M" pitchFamily="18" charset="-127"/>
              </a:rPr>
              <a:t>Seal it for Thy courts a-bove.</a:t>
            </a:r>
            <a:endParaRPr lang="ko-KR" altLang="en-US" sz="2400">
              <a:solidFill>
                <a:srgbClr val="C00000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140056724"/>
      </p:ext>
    </p:extLst>
  </p:cSld>
  <p:clrMapOvr>
    <a:masterClrMapping/>
  </p:clrMapOvr>
</p:sld>
</file>

<file path=ppt/theme/theme1.xml><?xml version="1.0" encoding="utf-8"?>
<a:theme xmlns:a="http://schemas.openxmlformats.org/drawingml/2006/main" name="1_기본 디자인">
  <a:themeElements>
    <a:clrScheme name="기본 디자인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기본 디자인">
      <a:majorFont>
        <a:latin typeface="굴림"/>
        <a:ea typeface="굴림"/>
        <a:cs typeface=""/>
      </a:majorFont>
      <a:minorFont>
        <a:latin typeface="굴림"/>
        <a:ea typeface="굴림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기본 디자인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290</Words>
  <Application>Microsoft Office PowerPoint</Application>
  <PresentationFormat>화면 슬라이드 쇼(4:3)</PresentationFormat>
  <Paragraphs>48</Paragraphs>
  <Slides>12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12</vt:i4>
      </vt:variant>
    </vt:vector>
  </HeadingPairs>
  <TitlesOfParts>
    <vt:vector size="13" baseType="lpstr">
      <vt:lpstr>1_기본 디자인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goodchul7</dc:creator>
  <cp:lastModifiedBy>goodchul7</cp:lastModifiedBy>
  <cp:revision>1</cp:revision>
  <dcterms:created xsi:type="dcterms:W3CDTF">2014-10-24T20:43:03Z</dcterms:created>
  <dcterms:modified xsi:type="dcterms:W3CDTF">2014-10-24T20:43:20Z</dcterms:modified>
</cp:coreProperties>
</file>