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3035A-8F2B-4D70-BED4-2DCB1B1D15F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2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D743A-D702-4993-B946-E6A5DC94DD6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2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56E6B-0E78-4998-BFE3-0BA0B46D7F7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76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FBADA-6BAF-499E-8CA6-42A0D57FC98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9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1BF18-6306-4862-9A25-2AA7B76BCE1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31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75663-05A7-49A0-9664-6E09E9EFBE4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36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37D5F-BDFE-47C3-AEDB-DA00991C457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8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B9F41-D568-4DA0-948B-08238D62B9E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1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9C693-5465-4391-9555-36CEB9165F3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2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4EE78-4ED5-4BF5-9AF4-E03432E5183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4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22951-BDDB-4D9A-A919-8AC3B624090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7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BC906DDD-9B97-4EF2-8B1A-27608554DF99}" type="slidenum">
              <a:rPr kumimoji="1" lang="en-US" altLang="ko-KR">
                <a:solidFill>
                  <a:srgbClr val="000000"/>
                </a:solidFill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79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이신선 개인자료\PPT악보\뚜벅이-구찬송가ppt\182\1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714" y="2590800"/>
            <a:ext cx="5977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Down at the cross where my Savior died,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2967334"/>
            <a:ext cx="6266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Down where for cleansing from sin I cried,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297" y="4500266"/>
            <a:ext cx="5724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There to my sin was the blood applied;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2768" y="513841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353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이신선 개인자료\PPT악보\뚜벅이-구찬송가ppt\182\18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297" y="4500266"/>
            <a:ext cx="5724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There to my sin was the blood applied;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2768" y="513841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16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이신선 개인자료\PPT악보\뚜벅이-구찬송가ppt\182\18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14" y="2590800"/>
            <a:ext cx="5391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I am so wondrously saved from sin, 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49346" y="2967334"/>
            <a:ext cx="4426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Jesus so sweetly abides within;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495800"/>
            <a:ext cx="5952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There at the cross where He took me in;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05632" y="4872334"/>
            <a:ext cx="2933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name.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4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이신선 개인자료\PPT악보\뚜벅이-구찬송가ppt\182\18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297" y="4500266"/>
            <a:ext cx="5724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There to my sin was the blood applied;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2768" y="513841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348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이신선 개인자료\PPT악보\뚜벅이-구찬송가ppt\182\182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14" y="2590800"/>
            <a:ext cx="6104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Oh, precious fountain that saves from sin,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49346" y="2967334"/>
            <a:ext cx="449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 am so glad I have entered in;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898" y="4424066"/>
            <a:ext cx="6202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There Jesus saves me and keeps me clean;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4941108"/>
            <a:ext cx="2933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name.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259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이신선 개인자료\PPT악보\뚜벅이-구찬송가ppt\182\182-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297" y="4500266"/>
            <a:ext cx="5724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There to my sin was the blood applied;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2768" y="513841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29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이신선 개인자료\PPT악보\뚜벅이-구찬송가ppt\182\182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14" y="2590800"/>
            <a:ext cx="6104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Come to this fountain so rich and sweet;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1546" y="2967334"/>
            <a:ext cx="5516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Cast thy poor soul at the Savior’s feet;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114" y="4419600"/>
            <a:ext cx="6104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Plunge in today, and be made complete;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0854" y="4942820"/>
            <a:ext cx="2933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name.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614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이신선 개인자료\PPT악보\뚜벅이-구찬송가ppt\182\182-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274320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297" y="4500266"/>
            <a:ext cx="5724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There to my sin was the blood applied;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2768" y="5138410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077" latinLnBrk="1"/>
            <a:r>
              <a:rPr lang="en-US" altLang="ko-KR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Glory to His name!</a:t>
            </a:r>
            <a:endParaRPr lang="ko-KR" alt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368522"/>
      </p:ext>
    </p:extLst>
  </p:cSld>
  <p:clrMapOvr>
    <a:masterClrMapping/>
  </p:clrMapOvr>
</p:sld>
</file>

<file path=ppt/theme/theme1.xml><?xml version="1.0" encoding="utf-8"?>
<a:theme xmlns:a="http://schemas.openxmlformats.org/drawingml/2006/main" name="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화면 슬라이드 쇼(4:3)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3_기본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goodchul7</dc:creator>
  <cp:lastModifiedBy>goodchul</cp:lastModifiedBy>
  <cp:revision>2</cp:revision>
  <dcterms:created xsi:type="dcterms:W3CDTF">2014-10-24T20:39:14Z</dcterms:created>
  <dcterms:modified xsi:type="dcterms:W3CDTF">2015-04-29T03:21:15Z</dcterms:modified>
</cp:coreProperties>
</file>