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82" d="100"/>
          <a:sy n="82" d="100"/>
        </p:scale>
        <p:origin x="-153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/>
              <a:t>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28491805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36340784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1467739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2325721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21947561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254664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95984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27643399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750254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5490919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27396470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7"/>
          <p:cNvSpPr>
            <a:spLocks noChangeArrowheads="1"/>
          </p:cNvSpPr>
          <p:nvPr userDrawn="1"/>
        </p:nvSpPr>
        <p:spPr bwMode="auto">
          <a:xfrm>
            <a:off x="179388" y="6359525"/>
            <a:ext cx="6762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 latinLnBrk="1">
              <a:spcBef>
                <a:spcPct val="0"/>
              </a:spcBef>
              <a:spcAft>
                <a:spcPct val="0"/>
              </a:spcAft>
            </a:pPr>
            <a:fld id="{090888EC-DD51-443D-9FAF-F7BA6674FB7E}" type="slidenum">
              <a:rPr kumimoji="1" lang="en-US" altLang="ko-KR" sz="2000" b="1">
                <a:solidFill>
                  <a:srgbClr val="FFFFFF"/>
                </a:solidFill>
                <a:latin typeface="Times New Roman" pitchFamily="18" charset="0"/>
              </a:rPr>
              <a:pPr fontAlgn="base" latinLnBrk="1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r>
              <a:rPr kumimoji="1" lang="en-US" altLang="ko-KR" sz="2000" b="1">
                <a:solidFill>
                  <a:srgbClr val="FFFFFF"/>
                </a:solidFill>
                <a:latin typeface="Times New Roman" pitchFamily="18" charset="0"/>
              </a:rPr>
              <a:t>/8</a:t>
            </a:r>
          </a:p>
        </p:txBody>
      </p:sp>
    </p:spTree>
    <p:extLst>
      <p:ext uri="{BB962C8B-B14F-4D97-AF65-F5344CB8AC3E}">
        <p14:creationId xmlns:p14="http://schemas.microsoft.com/office/powerpoint/2010/main" val="1688211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slide" Target="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slide" Target="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slide" Target="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slide" Target="sl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slide" Target="slid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slide" Target="slid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slide" Target="slid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slide" Target="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211-1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53" name="Group 5"/>
          <p:cNvGrpSpPr>
            <a:grpSpLocks/>
          </p:cNvGrpSpPr>
          <p:nvPr/>
        </p:nvGrpSpPr>
        <p:grpSpPr bwMode="auto">
          <a:xfrm>
            <a:off x="8396288" y="6310313"/>
            <a:ext cx="423862" cy="431800"/>
            <a:chOff x="5289" y="3975"/>
            <a:chExt cx="267" cy="272"/>
          </a:xfrm>
        </p:grpSpPr>
        <p:pic>
          <p:nvPicPr>
            <p:cNvPr id="2054" name="Picture 6" descr="button21">
              <a:hlinkClick r:id="" action="ppaction://noaction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55" name="Text Box 7">
              <a:hlinkClick r:id="" action="ppaction://noaction"/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2000">
                  <a:solidFill>
                    <a:srgbClr val="FFFFFF"/>
                  </a:solidFill>
                  <a:latin typeface="HY견고딕" pitchFamily="18" charset="-127"/>
                  <a:ea typeface="HY견고딕" pitchFamily="18" charset="-127"/>
                </a:rPr>
                <a:t>4</a:t>
              </a:r>
            </a:p>
          </p:txBody>
        </p:sp>
      </p:grpSp>
      <p:grpSp>
        <p:nvGrpSpPr>
          <p:cNvPr id="2056" name="Group 8"/>
          <p:cNvGrpSpPr>
            <a:grpSpLocks/>
          </p:cNvGrpSpPr>
          <p:nvPr/>
        </p:nvGrpSpPr>
        <p:grpSpPr bwMode="auto">
          <a:xfrm>
            <a:off x="7961313" y="6310313"/>
            <a:ext cx="423862" cy="431800"/>
            <a:chOff x="5289" y="3975"/>
            <a:chExt cx="267" cy="272"/>
          </a:xfrm>
        </p:grpSpPr>
        <p:pic>
          <p:nvPicPr>
            <p:cNvPr id="2057" name="Picture 9" descr="button21">
              <a:hlinkClick r:id="" action="ppaction://noaction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58" name="Text Box 10">
              <a:hlinkClick r:id="" action="ppaction://noaction"/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2000">
                  <a:solidFill>
                    <a:srgbClr val="FFFFFF"/>
                  </a:solidFill>
                  <a:latin typeface="HY견고딕" pitchFamily="18" charset="-127"/>
                  <a:ea typeface="HY견고딕" pitchFamily="18" charset="-127"/>
                </a:rPr>
                <a:t>3</a:t>
              </a:r>
            </a:p>
          </p:txBody>
        </p:sp>
      </p:grpSp>
      <p:grpSp>
        <p:nvGrpSpPr>
          <p:cNvPr id="2059" name="Group 11"/>
          <p:cNvGrpSpPr>
            <a:grpSpLocks/>
          </p:cNvGrpSpPr>
          <p:nvPr/>
        </p:nvGrpSpPr>
        <p:grpSpPr bwMode="auto">
          <a:xfrm>
            <a:off x="7526338" y="6310313"/>
            <a:ext cx="423862" cy="431800"/>
            <a:chOff x="5289" y="3975"/>
            <a:chExt cx="267" cy="272"/>
          </a:xfrm>
        </p:grpSpPr>
        <p:pic>
          <p:nvPicPr>
            <p:cNvPr id="2060" name="Picture 12" descr="button21">
              <a:hlinkClick r:id="" action="ppaction://noaction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61" name="Text Box 13">
              <a:hlinkClick r:id="" action="ppaction://noaction"/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2000">
                  <a:solidFill>
                    <a:srgbClr val="FFFFFF"/>
                  </a:solidFill>
                  <a:latin typeface="HY견고딕" pitchFamily="18" charset="-127"/>
                  <a:ea typeface="HY견고딕" pitchFamily="18" charset="-127"/>
                </a:rPr>
                <a:t>2</a:t>
              </a:r>
            </a:p>
          </p:txBody>
        </p:sp>
      </p:grpSp>
      <p:grpSp>
        <p:nvGrpSpPr>
          <p:cNvPr id="2062" name="Group 14"/>
          <p:cNvGrpSpPr>
            <a:grpSpLocks/>
          </p:cNvGrpSpPr>
          <p:nvPr/>
        </p:nvGrpSpPr>
        <p:grpSpPr bwMode="auto">
          <a:xfrm>
            <a:off x="7092950" y="6310313"/>
            <a:ext cx="423863" cy="431800"/>
            <a:chOff x="5289" y="3975"/>
            <a:chExt cx="267" cy="272"/>
          </a:xfrm>
        </p:grpSpPr>
        <p:pic>
          <p:nvPicPr>
            <p:cNvPr id="2063" name="Picture 15" descr="button2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64" name="Text Box 16">
              <a:hlinkClick r:id="rId4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2000">
                  <a:solidFill>
                    <a:srgbClr val="FF0000"/>
                  </a:solidFill>
                  <a:latin typeface="HY견고딕" pitchFamily="18" charset="-127"/>
                  <a:ea typeface="HY견고딕" pitchFamily="18" charset="-127"/>
                </a:rPr>
                <a:t>1</a:t>
              </a: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152400" y="4724400"/>
            <a:ext cx="870302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077" latinLnBrk="1"/>
            <a:r>
              <a:rPr lang="en-US" altLang="ko-KR" sz="3600" b="1" dirty="0">
                <a:solidFill>
                  <a:srgbClr val="FFFFFF"/>
                </a:solidFill>
                <a:effectLst>
                  <a:glow rad="228600">
                    <a:srgbClr val="000000">
                      <a:satMod val="175000"/>
                      <a:alpha val="40000"/>
                    </a:srgbClr>
                  </a:glow>
                </a:effectLst>
                <a:latin typeface="Berlin Sans FB Demi" pitchFamily="34" charset="0"/>
              </a:rPr>
              <a:t>Master, no offering costly and sweet,</a:t>
            </a:r>
          </a:p>
          <a:p>
            <a:pPr defTabSz="914077" latinLnBrk="1"/>
            <a:r>
              <a:rPr lang="en-US" altLang="ko-KR" sz="3600" b="1" dirty="0">
                <a:solidFill>
                  <a:srgbClr val="FFFFFF"/>
                </a:solidFill>
                <a:effectLst>
                  <a:glow rad="228600">
                    <a:srgbClr val="000000">
                      <a:satMod val="175000"/>
                      <a:alpha val="40000"/>
                    </a:srgbClr>
                  </a:glow>
                </a:effectLst>
                <a:latin typeface="Berlin Sans FB Demi" pitchFamily="34" charset="0"/>
              </a:rPr>
              <a:t>May we, like Magdalene, lay at Thy feet;</a:t>
            </a:r>
            <a:endParaRPr lang="ko-KR" altLang="en-US" sz="3600" dirty="0">
              <a:solidFill>
                <a:srgbClr val="FFFFFF"/>
              </a:solidFill>
              <a:effectLst>
                <a:glow rad="228600">
                  <a:srgbClr val="000000">
                    <a:satMod val="175000"/>
                    <a:alpha val="40000"/>
                  </a:srgbClr>
                </a:glow>
              </a:effectLst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62231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211-1-2 cop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077" name="Group 5"/>
          <p:cNvGrpSpPr>
            <a:grpSpLocks/>
          </p:cNvGrpSpPr>
          <p:nvPr/>
        </p:nvGrpSpPr>
        <p:grpSpPr bwMode="auto">
          <a:xfrm>
            <a:off x="8396288" y="6310313"/>
            <a:ext cx="423862" cy="431800"/>
            <a:chOff x="5289" y="3975"/>
            <a:chExt cx="267" cy="272"/>
          </a:xfrm>
        </p:grpSpPr>
        <p:pic>
          <p:nvPicPr>
            <p:cNvPr id="3078" name="Picture 6" descr="button21">
              <a:hlinkClick r:id="" action="ppaction://noaction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79" name="Text Box 7">
              <a:hlinkClick r:id="" action="ppaction://noaction"/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2000">
                  <a:solidFill>
                    <a:srgbClr val="FFFFFF"/>
                  </a:solidFill>
                  <a:latin typeface="HY견고딕" pitchFamily="18" charset="-127"/>
                  <a:ea typeface="HY견고딕" pitchFamily="18" charset="-127"/>
                </a:rPr>
                <a:t>4</a:t>
              </a:r>
            </a:p>
          </p:txBody>
        </p:sp>
      </p:grpSp>
      <p:grpSp>
        <p:nvGrpSpPr>
          <p:cNvPr id="3080" name="Group 8"/>
          <p:cNvGrpSpPr>
            <a:grpSpLocks/>
          </p:cNvGrpSpPr>
          <p:nvPr/>
        </p:nvGrpSpPr>
        <p:grpSpPr bwMode="auto">
          <a:xfrm>
            <a:off x="7961313" y="6310313"/>
            <a:ext cx="423862" cy="431800"/>
            <a:chOff x="5289" y="3975"/>
            <a:chExt cx="267" cy="272"/>
          </a:xfrm>
        </p:grpSpPr>
        <p:pic>
          <p:nvPicPr>
            <p:cNvPr id="3081" name="Picture 9" descr="button21">
              <a:hlinkClick r:id="" action="ppaction://noaction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82" name="Text Box 10">
              <a:hlinkClick r:id="" action="ppaction://noaction"/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2000">
                  <a:solidFill>
                    <a:srgbClr val="FFFFFF"/>
                  </a:solidFill>
                  <a:latin typeface="HY견고딕" pitchFamily="18" charset="-127"/>
                  <a:ea typeface="HY견고딕" pitchFamily="18" charset="-127"/>
                </a:rPr>
                <a:t>3</a:t>
              </a:r>
            </a:p>
          </p:txBody>
        </p:sp>
      </p:grpSp>
      <p:grpSp>
        <p:nvGrpSpPr>
          <p:cNvPr id="3083" name="Group 11"/>
          <p:cNvGrpSpPr>
            <a:grpSpLocks/>
          </p:cNvGrpSpPr>
          <p:nvPr/>
        </p:nvGrpSpPr>
        <p:grpSpPr bwMode="auto">
          <a:xfrm>
            <a:off x="7526338" y="6310313"/>
            <a:ext cx="423862" cy="431800"/>
            <a:chOff x="5289" y="3975"/>
            <a:chExt cx="267" cy="272"/>
          </a:xfrm>
        </p:grpSpPr>
        <p:pic>
          <p:nvPicPr>
            <p:cNvPr id="3084" name="Picture 12" descr="button21">
              <a:hlinkClick r:id="" action="ppaction://noaction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85" name="Text Box 13">
              <a:hlinkClick r:id="" action="ppaction://noaction"/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2000">
                  <a:solidFill>
                    <a:srgbClr val="FFFFFF"/>
                  </a:solidFill>
                  <a:latin typeface="HY견고딕" pitchFamily="18" charset="-127"/>
                  <a:ea typeface="HY견고딕" pitchFamily="18" charset="-127"/>
                </a:rPr>
                <a:t>2</a:t>
              </a:r>
            </a:p>
          </p:txBody>
        </p:sp>
      </p:grpSp>
      <p:grpSp>
        <p:nvGrpSpPr>
          <p:cNvPr id="3086" name="Group 14"/>
          <p:cNvGrpSpPr>
            <a:grpSpLocks/>
          </p:cNvGrpSpPr>
          <p:nvPr/>
        </p:nvGrpSpPr>
        <p:grpSpPr bwMode="auto">
          <a:xfrm>
            <a:off x="7092950" y="6310313"/>
            <a:ext cx="423863" cy="431800"/>
            <a:chOff x="5289" y="3975"/>
            <a:chExt cx="267" cy="272"/>
          </a:xfrm>
        </p:grpSpPr>
        <p:pic>
          <p:nvPicPr>
            <p:cNvPr id="3087" name="Picture 15" descr="button2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88" name="Text Box 16">
              <a:hlinkClick r:id="rId4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2000">
                  <a:solidFill>
                    <a:srgbClr val="FF0000"/>
                  </a:solidFill>
                  <a:latin typeface="HY견고딕" pitchFamily="18" charset="-127"/>
                  <a:ea typeface="HY견고딕" pitchFamily="18" charset="-127"/>
                </a:rPr>
                <a:t>1</a:t>
              </a: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838200" y="4724400"/>
            <a:ext cx="787106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077" latinLnBrk="1"/>
            <a:r>
              <a:rPr lang="en-US" altLang="ko-KR" sz="3600" b="1" dirty="0">
                <a:solidFill>
                  <a:srgbClr val="FFFFFF"/>
                </a:solidFill>
                <a:effectLst>
                  <a:glow rad="228600">
                    <a:srgbClr val="000000">
                      <a:satMod val="175000"/>
                      <a:alpha val="40000"/>
                    </a:srgbClr>
                  </a:glow>
                </a:effectLst>
                <a:latin typeface="Berlin Sans FB Demi" pitchFamily="34" charset="0"/>
              </a:rPr>
              <a:t>Yet may love’s incense rise, sweeter </a:t>
            </a:r>
            <a:endParaRPr lang="en-US" altLang="ko-KR" sz="3600" b="1" dirty="0">
              <a:solidFill>
                <a:srgbClr val="FFFFFF"/>
              </a:solidFill>
              <a:effectLst>
                <a:glow rad="228600">
                  <a:srgbClr val="000000">
                    <a:satMod val="175000"/>
                    <a:alpha val="40000"/>
                  </a:srgbClr>
                </a:glow>
              </a:effectLst>
              <a:latin typeface="Berlin Sans FB Demi" pitchFamily="34" charset="0"/>
            </a:endParaRPr>
          </a:p>
          <a:p>
            <a:pPr defTabSz="914077" latinLnBrk="1"/>
            <a:r>
              <a:rPr lang="en-US" altLang="ko-KR" sz="3600" b="1" dirty="0">
                <a:solidFill>
                  <a:srgbClr val="FFFFFF"/>
                </a:solidFill>
                <a:effectLst>
                  <a:glow rad="228600">
                    <a:srgbClr val="000000">
                      <a:satMod val="175000"/>
                      <a:alpha val="40000"/>
                    </a:srgbClr>
                  </a:glow>
                </a:effectLst>
                <a:latin typeface="Berlin Sans FB Demi" pitchFamily="34" charset="0"/>
              </a:rPr>
              <a:t>than </a:t>
            </a:r>
            <a:r>
              <a:rPr lang="en-US" altLang="ko-KR" sz="3600" b="1" dirty="0">
                <a:solidFill>
                  <a:srgbClr val="FFFFFF"/>
                </a:solidFill>
                <a:effectLst>
                  <a:glow rad="228600">
                    <a:srgbClr val="000000">
                      <a:satMod val="175000"/>
                      <a:alpha val="40000"/>
                    </a:srgbClr>
                  </a:glow>
                </a:effectLst>
                <a:latin typeface="Berlin Sans FB Demi" pitchFamily="34" charset="0"/>
              </a:rPr>
              <a:t>sacrifice,</a:t>
            </a:r>
          </a:p>
          <a:p>
            <a:pPr defTabSz="914077" latinLnBrk="1"/>
            <a:r>
              <a:rPr lang="en-US" altLang="ko-KR" sz="3600" b="1" dirty="0">
                <a:solidFill>
                  <a:srgbClr val="FFFFFF"/>
                </a:solidFill>
                <a:effectLst>
                  <a:glow rad="228600">
                    <a:srgbClr val="000000">
                      <a:satMod val="175000"/>
                      <a:alpha val="40000"/>
                    </a:srgbClr>
                  </a:glow>
                </a:effectLst>
                <a:latin typeface="Berlin Sans FB Demi" pitchFamily="34" charset="0"/>
              </a:rPr>
              <a:t>Dear Lord to Thee, dear Lord to Thee.</a:t>
            </a:r>
            <a:endParaRPr lang="ko-KR" altLang="en-US" sz="3600" dirty="0">
              <a:solidFill>
                <a:srgbClr val="FFFFFF"/>
              </a:solidFill>
              <a:effectLst>
                <a:glow rad="228600">
                  <a:srgbClr val="000000">
                    <a:satMod val="175000"/>
                    <a:alpha val="40000"/>
                  </a:srgbClr>
                </a:glow>
              </a:effectLst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65193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211-2-1 cop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101" name="Group 5"/>
          <p:cNvGrpSpPr>
            <a:grpSpLocks/>
          </p:cNvGrpSpPr>
          <p:nvPr/>
        </p:nvGrpSpPr>
        <p:grpSpPr bwMode="auto">
          <a:xfrm>
            <a:off x="8396288" y="6310313"/>
            <a:ext cx="423862" cy="431800"/>
            <a:chOff x="5289" y="3975"/>
            <a:chExt cx="267" cy="272"/>
          </a:xfrm>
        </p:grpSpPr>
        <p:pic>
          <p:nvPicPr>
            <p:cNvPr id="4102" name="Picture 6" descr="button21">
              <a:hlinkClick r:id="" action="ppaction://noaction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103" name="Text Box 7">
              <a:hlinkClick r:id="" action="ppaction://noaction"/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2000">
                  <a:solidFill>
                    <a:srgbClr val="FFFFFF"/>
                  </a:solidFill>
                  <a:latin typeface="HY견고딕" pitchFamily="18" charset="-127"/>
                  <a:ea typeface="HY견고딕" pitchFamily="18" charset="-127"/>
                </a:rPr>
                <a:t>4</a:t>
              </a:r>
            </a:p>
          </p:txBody>
        </p:sp>
      </p:grpSp>
      <p:grpSp>
        <p:nvGrpSpPr>
          <p:cNvPr id="4104" name="Group 8"/>
          <p:cNvGrpSpPr>
            <a:grpSpLocks/>
          </p:cNvGrpSpPr>
          <p:nvPr/>
        </p:nvGrpSpPr>
        <p:grpSpPr bwMode="auto">
          <a:xfrm>
            <a:off x="7961313" y="6310313"/>
            <a:ext cx="423862" cy="431800"/>
            <a:chOff x="5289" y="3975"/>
            <a:chExt cx="267" cy="272"/>
          </a:xfrm>
        </p:grpSpPr>
        <p:pic>
          <p:nvPicPr>
            <p:cNvPr id="4105" name="Picture 9" descr="button21">
              <a:hlinkClick r:id="" action="ppaction://noaction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106" name="Text Box 10">
              <a:hlinkClick r:id="" action="ppaction://noaction"/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2000">
                  <a:solidFill>
                    <a:srgbClr val="FFFFFF"/>
                  </a:solidFill>
                  <a:latin typeface="HY견고딕" pitchFamily="18" charset="-127"/>
                  <a:ea typeface="HY견고딕" pitchFamily="18" charset="-127"/>
                </a:rPr>
                <a:t>3</a:t>
              </a:r>
            </a:p>
          </p:txBody>
        </p:sp>
      </p:grpSp>
      <p:grpSp>
        <p:nvGrpSpPr>
          <p:cNvPr id="4107" name="Group 11"/>
          <p:cNvGrpSpPr>
            <a:grpSpLocks/>
          </p:cNvGrpSpPr>
          <p:nvPr/>
        </p:nvGrpSpPr>
        <p:grpSpPr bwMode="auto">
          <a:xfrm>
            <a:off x="7526338" y="6310313"/>
            <a:ext cx="423862" cy="431800"/>
            <a:chOff x="5289" y="3975"/>
            <a:chExt cx="267" cy="272"/>
          </a:xfrm>
        </p:grpSpPr>
        <p:pic>
          <p:nvPicPr>
            <p:cNvPr id="4108" name="Picture 12" descr="button21">
              <a:hlinkClick r:id="" action="ppaction://noaction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109" name="Text Box 13">
              <a:hlinkClick r:id="" action="ppaction://noaction"/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2000">
                  <a:solidFill>
                    <a:srgbClr val="FF3300"/>
                  </a:solidFill>
                  <a:latin typeface="HY견고딕" pitchFamily="18" charset="-127"/>
                  <a:ea typeface="HY견고딕" pitchFamily="18" charset="-127"/>
                </a:rPr>
                <a:t>2</a:t>
              </a:r>
            </a:p>
          </p:txBody>
        </p:sp>
      </p:grpSp>
      <p:grpSp>
        <p:nvGrpSpPr>
          <p:cNvPr id="4110" name="Group 14"/>
          <p:cNvGrpSpPr>
            <a:grpSpLocks/>
          </p:cNvGrpSpPr>
          <p:nvPr/>
        </p:nvGrpSpPr>
        <p:grpSpPr bwMode="auto">
          <a:xfrm>
            <a:off x="7092950" y="6310313"/>
            <a:ext cx="423863" cy="431800"/>
            <a:chOff x="5289" y="3975"/>
            <a:chExt cx="267" cy="272"/>
          </a:xfrm>
        </p:grpSpPr>
        <p:pic>
          <p:nvPicPr>
            <p:cNvPr id="4111" name="Picture 15" descr="button2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112" name="Text Box 16">
              <a:hlinkClick r:id="rId4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2000">
                  <a:solidFill>
                    <a:srgbClr val="FFFFFF"/>
                  </a:solidFill>
                  <a:latin typeface="HY견고딕" pitchFamily="18" charset="-127"/>
                  <a:ea typeface="HY견고딕" pitchFamily="18" charset="-127"/>
                </a:rPr>
                <a:t>1</a:t>
              </a: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1678836" y="4419600"/>
            <a:ext cx="578876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077" latinLnBrk="1"/>
            <a:r>
              <a:rPr lang="en-US" altLang="ko-KR" sz="3600" b="1" dirty="0">
                <a:solidFill>
                  <a:srgbClr val="FFFFFF"/>
                </a:solidFill>
                <a:effectLst>
                  <a:glow rad="228600">
                    <a:srgbClr val="000000">
                      <a:satMod val="175000"/>
                      <a:alpha val="40000"/>
                    </a:srgbClr>
                  </a:glow>
                </a:effectLst>
                <a:latin typeface="Berlin Sans FB Demi" pitchFamily="34" charset="0"/>
              </a:rPr>
              <a:t>Daily our lives would show </a:t>
            </a:r>
            <a:endParaRPr lang="en-US" altLang="ko-KR" sz="3600" b="1" dirty="0">
              <a:solidFill>
                <a:srgbClr val="FFFFFF"/>
              </a:solidFill>
              <a:effectLst>
                <a:glow rad="228600">
                  <a:srgbClr val="000000">
                    <a:satMod val="175000"/>
                    <a:alpha val="40000"/>
                  </a:srgbClr>
                </a:glow>
              </a:effectLst>
              <a:latin typeface="Berlin Sans FB Demi" pitchFamily="34" charset="0"/>
            </a:endParaRPr>
          </a:p>
          <a:p>
            <a:pPr defTabSz="914077" latinLnBrk="1"/>
            <a:r>
              <a:rPr lang="en-US" altLang="ko-KR" sz="3600" b="1" dirty="0">
                <a:solidFill>
                  <a:srgbClr val="FFFFFF"/>
                </a:solidFill>
                <a:effectLst>
                  <a:glow rad="228600">
                    <a:srgbClr val="000000">
                      <a:satMod val="175000"/>
                      <a:alpha val="40000"/>
                    </a:srgbClr>
                  </a:glow>
                </a:effectLst>
                <a:latin typeface="Berlin Sans FB Demi" pitchFamily="34" charset="0"/>
              </a:rPr>
              <a:t>weakness </a:t>
            </a:r>
            <a:r>
              <a:rPr lang="en-US" altLang="ko-KR" sz="3600" b="1" dirty="0">
                <a:solidFill>
                  <a:srgbClr val="FFFFFF"/>
                </a:solidFill>
                <a:effectLst>
                  <a:glow rad="228600">
                    <a:srgbClr val="000000">
                      <a:satMod val="175000"/>
                      <a:alpha val="40000"/>
                    </a:srgbClr>
                  </a:glow>
                </a:effectLst>
                <a:latin typeface="Berlin Sans FB Demi" pitchFamily="34" charset="0"/>
              </a:rPr>
              <a:t>made strong,</a:t>
            </a:r>
          </a:p>
          <a:p>
            <a:pPr defTabSz="914077" latinLnBrk="1"/>
            <a:r>
              <a:rPr lang="en-US" altLang="ko-KR" sz="3600" b="1" dirty="0">
                <a:solidFill>
                  <a:srgbClr val="FFFFFF"/>
                </a:solidFill>
                <a:effectLst>
                  <a:glow rad="228600">
                    <a:srgbClr val="000000">
                      <a:satMod val="175000"/>
                      <a:alpha val="40000"/>
                    </a:srgbClr>
                  </a:glow>
                </a:effectLst>
                <a:latin typeface="Berlin Sans FB Demi" pitchFamily="34" charset="0"/>
              </a:rPr>
              <a:t>Toilsome and gloomy ways </a:t>
            </a:r>
            <a:endParaRPr lang="en-US" altLang="ko-KR" sz="3600" b="1" dirty="0">
              <a:solidFill>
                <a:srgbClr val="FFFFFF"/>
              </a:solidFill>
              <a:effectLst>
                <a:glow rad="228600">
                  <a:srgbClr val="000000">
                    <a:satMod val="175000"/>
                    <a:alpha val="40000"/>
                  </a:srgbClr>
                </a:glow>
              </a:effectLst>
              <a:latin typeface="Berlin Sans FB Demi" pitchFamily="34" charset="0"/>
            </a:endParaRPr>
          </a:p>
          <a:p>
            <a:pPr defTabSz="914077" latinLnBrk="1"/>
            <a:r>
              <a:rPr lang="en-US" altLang="ko-KR" sz="3600" b="1" dirty="0">
                <a:solidFill>
                  <a:srgbClr val="FFFFFF"/>
                </a:solidFill>
                <a:effectLst>
                  <a:glow rad="228600">
                    <a:srgbClr val="000000">
                      <a:satMod val="175000"/>
                      <a:alpha val="40000"/>
                    </a:srgbClr>
                  </a:glow>
                </a:effectLst>
                <a:latin typeface="Berlin Sans FB Demi" pitchFamily="34" charset="0"/>
              </a:rPr>
              <a:t>brightened </a:t>
            </a:r>
            <a:r>
              <a:rPr lang="en-US" altLang="ko-KR" sz="3600" b="1" dirty="0">
                <a:solidFill>
                  <a:srgbClr val="FFFFFF"/>
                </a:solidFill>
                <a:effectLst>
                  <a:glow rad="228600">
                    <a:srgbClr val="000000">
                      <a:satMod val="175000"/>
                      <a:alpha val="40000"/>
                    </a:srgbClr>
                  </a:glow>
                </a:effectLst>
                <a:latin typeface="Berlin Sans FB Demi" pitchFamily="34" charset="0"/>
              </a:rPr>
              <a:t>by song</a:t>
            </a:r>
            <a:endParaRPr lang="ko-KR" altLang="en-US" sz="3600" dirty="0">
              <a:solidFill>
                <a:srgbClr val="FFFFFF"/>
              </a:solidFill>
              <a:effectLst>
                <a:glow rad="228600">
                  <a:srgbClr val="000000">
                    <a:satMod val="175000"/>
                    <a:alpha val="40000"/>
                  </a:srgbClr>
                </a:glow>
              </a:effectLst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32841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211-2-2 cop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125" name="Group 5"/>
          <p:cNvGrpSpPr>
            <a:grpSpLocks/>
          </p:cNvGrpSpPr>
          <p:nvPr/>
        </p:nvGrpSpPr>
        <p:grpSpPr bwMode="auto">
          <a:xfrm>
            <a:off x="8396288" y="6310313"/>
            <a:ext cx="423862" cy="431800"/>
            <a:chOff x="5289" y="3975"/>
            <a:chExt cx="267" cy="272"/>
          </a:xfrm>
        </p:grpSpPr>
        <p:pic>
          <p:nvPicPr>
            <p:cNvPr id="5126" name="Picture 6" descr="button21">
              <a:hlinkClick r:id="" action="ppaction://noaction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127" name="Text Box 7">
              <a:hlinkClick r:id="" action="ppaction://noaction"/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2000">
                  <a:solidFill>
                    <a:srgbClr val="FFFFFF"/>
                  </a:solidFill>
                  <a:latin typeface="HY견고딕" pitchFamily="18" charset="-127"/>
                  <a:ea typeface="HY견고딕" pitchFamily="18" charset="-127"/>
                </a:rPr>
                <a:t>4</a:t>
              </a:r>
            </a:p>
          </p:txBody>
        </p:sp>
      </p:grpSp>
      <p:grpSp>
        <p:nvGrpSpPr>
          <p:cNvPr id="5128" name="Group 8"/>
          <p:cNvGrpSpPr>
            <a:grpSpLocks/>
          </p:cNvGrpSpPr>
          <p:nvPr/>
        </p:nvGrpSpPr>
        <p:grpSpPr bwMode="auto">
          <a:xfrm>
            <a:off x="7961313" y="6310313"/>
            <a:ext cx="423862" cy="431800"/>
            <a:chOff x="5289" y="3975"/>
            <a:chExt cx="267" cy="272"/>
          </a:xfrm>
        </p:grpSpPr>
        <p:pic>
          <p:nvPicPr>
            <p:cNvPr id="5129" name="Picture 9" descr="button21">
              <a:hlinkClick r:id="" action="ppaction://noaction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130" name="Text Box 10">
              <a:hlinkClick r:id="" action="ppaction://noaction"/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2000">
                  <a:solidFill>
                    <a:srgbClr val="FFFFFF"/>
                  </a:solidFill>
                  <a:latin typeface="HY견고딕" pitchFamily="18" charset="-127"/>
                  <a:ea typeface="HY견고딕" pitchFamily="18" charset="-127"/>
                </a:rPr>
                <a:t>3</a:t>
              </a:r>
            </a:p>
          </p:txBody>
        </p:sp>
      </p:grpSp>
      <p:grpSp>
        <p:nvGrpSpPr>
          <p:cNvPr id="5131" name="Group 11"/>
          <p:cNvGrpSpPr>
            <a:grpSpLocks/>
          </p:cNvGrpSpPr>
          <p:nvPr/>
        </p:nvGrpSpPr>
        <p:grpSpPr bwMode="auto">
          <a:xfrm>
            <a:off x="7526338" y="6310313"/>
            <a:ext cx="423862" cy="431800"/>
            <a:chOff x="5289" y="3975"/>
            <a:chExt cx="267" cy="272"/>
          </a:xfrm>
        </p:grpSpPr>
        <p:pic>
          <p:nvPicPr>
            <p:cNvPr id="5132" name="Picture 12" descr="button21">
              <a:hlinkClick r:id="" action="ppaction://noaction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133" name="Text Box 13">
              <a:hlinkClick r:id="" action="ppaction://noaction"/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2000">
                  <a:solidFill>
                    <a:srgbClr val="FF3300"/>
                  </a:solidFill>
                  <a:latin typeface="HY견고딕" pitchFamily="18" charset="-127"/>
                  <a:ea typeface="HY견고딕" pitchFamily="18" charset="-127"/>
                </a:rPr>
                <a:t>2</a:t>
              </a:r>
            </a:p>
          </p:txBody>
        </p:sp>
      </p:grpSp>
      <p:grpSp>
        <p:nvGrpSpPr>
          <p:cNvPr id="5134" name="Group 14"/>
          <p:cNvGrpSpPr>
            <a:grpSpLocks/>
          </p:cNvGrpSpPr>
          <p:nvPr/>
        </p:nvGrpSpPr>
        <p:grpSpPr bwMode="auto">
          <a:xfrm>
            <a:off x="7092950" y="6310313"/>
            <a:ext cx="423863" cy="431800"/>
            <a:chOff x="5289" y="3975"/>
            <a:chExt cx="267" cy="272"/>
          </a:xfrm>
        </p:grpSpPr>
        <p:pic>
          <p:nvPicPr>
            <p:cNvPr id="5135" name="Picture 15" descr="button2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136" name="Text Box 16">
              <a:hlinkClick r:id="rId4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2000">
                  <a:solidFill>
                    <a:srgbClr val="FFFFFF"/>
                  </a:solidFill>
                  <a:latin typeface="HY견고딕" pitchFamily="18" charset="-127"/>
                  <a:ea typeface="HY견고딕" pitchFamily="18" charset="-127"/>
                </a:rPr>
                <a:t>1</a:t>
              </a: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609600" y="4494074"/>
            <a:ext cx="787106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077" latinLnBrk="1"/>
            <a:r>
              <a:rPr lang="en-US" altLang="ko-KR" sz="3600" b="1" dirty="0">
                <a:solidFill>
                  <a:srgbClr val="FFFFFF"/>
                </a:solidFill>
                <a:effectLst>
                  <a:glow rad="228600">
                    <a:srgbClr val="000000">
                      <a:satMod val="175000"/>
                      <a:alpha val="40000"/>
                    </a:srgbClr>
                  </a:glow>
                </a:effectLst>
                <a:latin typeface="Berlin Sans FB Demi" pitchFamily="34" charset="0"/>
              </a:rPr>
              <a:t>Some deeds of kindness done, </a:t>
            </a:r>
            <a:endParaRPr lang="en-US" altLang="ko-KR" sz="3600" b="1" dirty="0">
              <a:solidFill>
                <a:srgbClr val="FFFFFF"/>
              </a:solidFill>
              <a:effectLst>
                <a:glow rad="228600">
                  <a:srgbClr val="000000">
                    <a:satMod val="175000"/>
                    <a:alpha val="40000"/>
                  </a:srgbClr>
                </a:glow>
              </a:effectLst>
              <a:latin typeface="Berlin Sans FB Demi" pitchFamily="34" charset="0"/>
            </a:endParaRPr>
          </a:p>
          <a:p>
            <a:pPr defTabSz="914077" latinLnBrk="1"/>
            <a:r>
              <a:rPr lang="en-US" altLang="ko-KR" sz="3600" b="1" dirty="0">
                <a:solidFill>
                  <a:srgbClr val="FFFFFF"/>
                </a:solidFill>
                <a:effectLst>
                  <a:glow rad="228600">
                    <a:srgbClr val="000000">
                      <a:satMod val="175000"/>
                      <a:alpha val="40000"/>
                    </a:srgbClr>
                  </a:glow>
                </a:effectLst>
                <a:latin typeface="Berlin Sans FB Demi" pitchFamily="34" charset="0"/>
              </a:rPr>
              <a:t>some </a:t>
            </a:r>
            <a:r>
              <a:rPr lang="en-US" altLang="ko-KR" sz="3600" b="1" dirty="0">
                <a:solidFill>
                  <a:srgbClr val="FFFFFF"/>
                </a:solidFill>
                <a:effectLst>
                  <a:glow rad="228600">
                    <a:srgbClr val="000000">
                      <a:satMod val="175000"/>
                      <a:alpha val="40000"/>
                    </a:srgbClr>
                  </a:glow>
                </a:effectLst>
                <a:latin typeface="Berlin Sans FB Demi" pitchFamily="34" charset="0"/>
              </a:rPr>
              <a:t>souls by patience won,</a:t>
            </a:r>
          </a:p>
          <a:p>
            <a:pPr defTabSz="914077" latinLnBrk="1"/>
            <a:r>
              <a:rPr lang="en-US" altLang="ko-KR" sz="3600" b="1" dirty="0">
                <a:solidFill>
                  <a:srgbClr val="FFFFFF"/>
                </a:solidFill>
                <a:effectLst>
                  <a:glow rad="228600">
                    <a:srgbClr val="000000">
                      <a:satMod val="175000"/>
                      <a:alpha val="40000"/>
                    </a:srgbClr>
                  </a:glow>
                </a:effectLst>
                <a:latin typeface="Berlin Sans FB Demi" pitchFamily="34" charset="0"/>
              </a:rPr>
              <a:t>Dear Lord to Thee, dear Lord to Thee.</a:t>
            </a:r>
            <a:endParaRPr lang="ko-KR" altLang="en-US" sz="3600" dirty="0">
              <a:solidFill>
                <a:srgbClr val="FFFFFF"/>
              </a:solidFill>
              <a:effectLst>
                <a:glow rad="228600">
                  <a:srgbClr val="000000">
                    <a:satMod val="175000"/>
                    <a:alpha val="40000"/>
                  </a:srgbClr>
                </a:glow>
              </a:effectLst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78473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211-3-1 cop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149" name="Group 5"/>
          <p:cNvGrpSpPr>
            <a:grpSpLocks/>
          </p:cNvGrpSpPr>
          <p:nvPr/>
        </p:nvGrpSpPr>
        <p:grpSpPr bwMode="auto">
          <a:xfrm>
            <a:off x="8396288" y="6310313"/>
            <a:ext cx="423862" cy="431800"/>
            <a:chOff x="5289" y="3975"/>
            <a:chExt cx="267" cy="272"/>
          </a:xfrm>
        </p:grpSpPr>
        <p:pic>
          <p:nvPicPr>
            <p:cNvPr id="6150" name="Picture 6" descr="button21">
              <a:hlinkClick r:id="" action="ppaction://noaction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151" name="Text Box 7">
              <a:hlinkClick r:id="" action="ppaction://noaction"/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2000">
                  <a:solidFill>
                    <a:srgbClr val="FFFFFF"/>
                  </a:solidFill>
                  <a:latin typeface="HY견고딕" pitchFamily="18" charset="-127"/>
                  <a:ea typeface="HY견고딕" pitchFamily="18" charset="-127"/>
                </a:rPr>
                <a:t>4</a:t>
              </a:r>
            </a:p>
          </p:txBody>
        </p:sp>
      </p:grpSp>
      <p:grpSp>
        <p:nvGrpSpPr>
          <p:cNvPr id="6152" name="Group 8"/>
          <p:cNvGrpSpPr>
            <a:grpSpLocks/>
          </p:cNvGrpSpPr>
          <p:nvPr/>
        </p:nvGrpSpPr>
        <p:grpSpPr bwMode="auto">
          <a:xfrm>
            <a:off x="7961313" y="6310313"/>
            <a:ext cx="423862" cy="431800"/>
            <a:chOff x="5289" y="3975"/>
            <a:chExt cx="267" cy="272"/>
          </a:xfrm>
        </p:grpSpPr>
        <p:pic>
          <p:nvPicPr>
            <p:cNvPr id="6153" name="Picture 9" descr="button21">
              <a:hlinkClick r:id="" action="ppaction://noaction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154" name="Text Box 10">
              <a:hlinkClick r:id="" action="ppaction://noaction"/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2000">
                  <a:solidFill>
                    <a:srgbClr val="FF3300"/>
                  </a:solidFill>
                  <a:latin typeface="HY견고딕" pitchFamily="18" charset="-127"/>
                  <a:ea typeface="HY견고딕" pitchFamily="18" charset="-127"/>
                </a:rPr>
                <a:t>3</a:t>
              </a:r>
            </a:p>
          </p:txBody>
        </p:sp>
      </p:grpSp>
      <p:grpSp>
        <p:nvGrpSpPr>
          <p:cNvPr id="6155" name="Group 11"/>
          <p:cNvGrpSpPr>
            <a:grpSpLocks/>
          </p:cNvGrpSpPr>
          <p:nvPr/>
        </p:nvGrpSpPr>
        <p:grpSpPr bwMode="auto">
          <a:xfrm>
            <a:off x="7526338" y="6310313"/>
            <a:ext cx="423862" cy="431800"/>
            <a:chOff x="5289" y="3975"/>
            <a:chExt cx="267" cy="272"/>
          </a:xfrm>
        </p:grpSpPr>
        <p:pic>
          <p:nvPicPr>
            <p:cNvPr id="6156" name="Picture 12" descr="button21">
              <a:hlinkClick r:id="" action="ppaction://noaction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157" name="Text Box 13">
              <a:hlinkClick r:id="" action="ppaction://noaction"/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2000">
                  <a:solidFill>
                    <a:srgbClr val="FFFFFF"/>
                  </a:solidFill>
                  <a:latin typeface="HY견고딕" pitchFamily="18" charset="-127"/>
                  <a:ea typeface="HY견고딕" pitchFamily="18" charset="-127"/>
                </a:rPr>
                <a:t>2</a:t>
              </a:r>
            </a:p>
          </p:txBody>
        </p:sp>
      </p:grpSp>
      <p:grpSp>
        <p:nvGrpSpPr>
          <p:cNvPr id="6158" name="Group 14"/>
          <p:cNvGrpSpPr>
            <a:grpSpLocks/>
          </p:cNvGrpSpPr>
          <p:nvPr/>
        </p:nvGrpSpPr>
        <p:grpSpPr bwMode="auto">
          <a:xfrm>
            <a:off x="7092950" y="6310313"/>
            <a:ext cx="423863" cy="431800"/>
            <a:chOff x="5289" y="3975"/>
            <a:chExt cx="267" cy="272"/>
          </a:xfrm>
        </p:grpSpPr>
        <p:pic>
          <p:nvPicPr>
            <p:cNvPr id="6159" name="Picture 15" descr="button2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160" name="Text Box 16">
              <a:hlinkClick r:id="rId4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2000">
                  <a:solidFill>
                    <a:srgbClr val="FFFFFF"/>
                  </a:solidFill>
                  <a:latin typeface="HY견고딕" pitchFamily="18" charset="-127"/>
                  <a:ea typeface="HY견고딕" pitchFamily="18" charset="-127"/>
                </a:rPr>
                <a:t>1</a:t>
              </a: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1426535" y="4419600"/>
            <a:ext cx="6269665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077" latinLnBrk="1"/>
            <a:r>
              <a:rPr lang="en-US" altLang="ko-KR" sz="3600" b="1" dirty="0">
                <a:solidFill>
                  <a:srgbClr val="FFFFFF"/>
                </a:solidFill>
                <a:effectLst>
                  <a:glow rad="228600">
                    <a:srgbClr val="000000">
                      <a:satMod val="175000"/>
                      <a:alpha val="40000"/>
                    </a:srgbClr>
                  </a:glow>
                </a:effectLst>
                <a:latin typeface="Berlin Sans FB Demi" pitchFamily="34" charset="0"/>
              </a:rPr>
              <a:t>Some word of hope for hearts </a:t>
            </a:r>
            <a:endParaRPr lang="en-US" altLang="ko-KR" sz="3600" b="1" dirty="0">
              <a:solidFill>
                <a:srgbClr val="FFFFFF"/>
              </a:solidFill>
              <a:effectLst>
                <a:glow rad="228600">
                  <a:srgbClr val="000000">
                    <a:satMod val="175000"/>
                    <a:alpha val="40000"/>
                  </a:srgbClr>
                </a:glow>
              </a:effectLst>
              <a:latin typeface="Berlin Sans FB Demi" pitchFamily="34" charset="0"/>
            </a:endParaRPr>
          </a:p>
          <a:p>
            <a:pPr defTabSz="914077" latinLnBrk="1"/>
            <a:r>
              <a:rPr lang="en-US" altLang="ko-KR" sz="3600" b="1" dirty="0">
                <a:solidFill>
                  <a:srgbClr val="FFFFFF"/>
                </a:solidFill>
                <a:effectLst>
                  <a:glow rad="228600">
                    <a:srgbClr val="000000">
                      <a:satMod val="175000"/>
                      <a:alpha val="40000"/>
                    </a:srgbClr>
                  </a:glow>
                </a:effectLst>
                <a:latin typeface="Berlin Sans FB Demi" pitchFamily="34" charset="0"/>
              </a:rPr>
              <a:t>burdened </a:t>
            </a:r>
            <a:r>
              <a:rPr lang="en-US" altLang="ko-KR" sz="3600" b="1" dirty="0">
                <a:solidFill>
                  <a:srgbClr val="FFFFFF"/>
                </a:solidFill>
                <a:effectLst>
                  <a:glow rad="228600">
                    <a:srgbClr val="000000">
                      <a:satMod val="175000"/>
                      <a:alpha val="40000"/>
                    </a:srgbClr>
                  </a:glow>
                </a:effectLst>
                <a:latin typeface="Berlin Sans FB Demi" pitchFamily="34" charset="0"/>
              </a:rPr>
              <a:t>with fears,</a:t>
            </a:r>
          </a:p>
          <a:p>
            <a:pPr defTabSz="914077" latinLnBrk="1"/>
            <a:r>
              <a:rPr lang="en-US" altLang="ko-KR" sz="3600" b="1" dirty="0">
                <a:solidFill>
                  <a:srgbClr val="FFFFFF"/>
                </a:solidFill>
                <a:effectLst>
                  <a:glow rad="228600">
                    <a:srgbClr val="000000">
                      <a:satMod val="175000"/>
                      <a:alpha val="40000"/>
                    </a:srgbClr>
                  </a:glow>
                </a:effectLst>
                <a:latin typeface="Berlin Sans FB Demi" pitchFamily="34" charset="0"/>
              </a:rPr>
              <a:t>Some balm of peace for eyes </a:t>
            </a:r>
            <a:endParaRPr lang="en-US" altLang="ko-KR" sz="3600" b="1" dirty="0">
              <a:solidFill>
                <a:srgbClr val="FFFFFF"/>
              </a:solidFill>
              <a:effectLst>
                <a:glow rad="228600">
                  <a:srgbClr val="000000">
                    <a:satMod val="175000"/>
                    <a:alpha val="40000"/>
                  </a:srgbClr>
                </a:glow>
              </a:effectLst>
              <a:latin typeface="Berlin Sans FB Demi" pitchFamily="34" charset="0"/>
            </a:endParaRPr>
          </a:p>
          <a:p>
            <a:pPr defTabSz="914077" latinLnBrk="1"/>
            <a:r>
              <a:rPr lang="en-US" altLang="ko-KR" sz="3600" b="1" dirty="0">
                <a:solidFill>
                  <a:srgbClr val="FFFFFF"/>
                </a:solidFill>
                <a:effectLst>
                  <a:glow rad="228600">
                    <a:srgbClr val="000000">
                      <a:satMod val="175000"/>
                      <a:alpha val="40000"/>
                    </a:srgbClr>
                  </a:glow>
                </a:effectLst>
                <a:latin typeface="Berlin Sans FB Demi" pitchFamily="34" charset="0"/>
              </a:rPr>
              <a:t>blinded </a:t>
            </a:r>
            <a:r>
              <a:rPr lang="en-US" altLang="ko-KR" sz="3600" b="1" dirty="0">
                <a:solidFill>
                  <a:srgbClr val="FFFFFF"/>
                </a:solidFill>
                <a:effectLst>
                  <a:glow rad="228600">
                    <a:srgbClr val="000000">
                      <a:satMod val="175000"/>
                      <a:alpha val="40000"/>
                    </a:srgbClr>
                  </a:glow>
                </a:effectLst>
                <a:latin typeface="Berlin Sans FB Demi" pitchFamily="34" charset="0"/>
              </a:rPr>
              <a:t>with tears,</a:t>
            </a:r>
            <a:endParaRPr lang="ko-KR" altLang="en-US" sz="3600" dirty="0">
              <a:solidFill>
                <a:srgbClr val="FFFFFF"/>
              </a:solidFill>
              <a:effectLst>
                <a:glow rad="228600">
                  <a:srgbClr val="000000">
                    <a:satMod val="175000"/>
                    <a:alpha val="40000"/>
                  </a:srgbClr>
                </a:glow>
              </a:effectLst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33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211-3-2 cop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173" name="Group 5"/>
          <p:cNvGrpSpPr>
            <a:grpSpLocks/>
          </p:cNvGrpSpPr>
          <p:nvPr/>
        </p:nvGrpSpPr>
        <p:grpSpPr bwMode="auto">
          <a:xfrm>
            <a:off x="8396288" y="6310313"/>
            <a:ext cx="423862" cy="431800"/>
            <a:chOff x="5289" y="3975"/>
            <a:chExt cx="267" cy="272"/>
          </a:xfrm>
        </p:grpSpPr>
        <p:pic>
          <p:nvPicPr>
            <p:cNvPr id="7174" name="Picture 6" descr="button21">
              <a:hlinkClick r:id="" action="ppaction://noaction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175" name="Text Box 7">
              <a:hlinkClick r:id="" action="ppaction://noaction"/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2000">
                  <a:solidFill>
                    <a:srgbClr val="FFFFFF"/>
                  </a:solidFill>
                  <a:latin typeface="HY견고딕" pitchFamily="18" charset="-127"/>
                  <a:ea typeface="HY견고딕" pitchFamily="18" charset="-127"/>
                </a:rPr>
                <a:t>4</a:t>
              </a:r>
            </a:p>
          </p:txBody>
        </p:sp>
      </p:grpSp>
      <p:grpSp>
        <p:nvGrpSpPr>
          <p:cNvPr id="7176" name="Group 8"/>
          <p:cNvGrpSpPr>
            <a:grpSpLocks/>
          </p:cNvGrpSpPr>
          <p:nvPr/>
        </p:nvGrpSpPr>
        <p:grpSpPr bwMode="auto">
          <a:xfrm>
            <a:off x="7961313" y="6310313"/>
            <a:ext cx="423862" cy="431800"/>
            <a:chOff x="5289" y="3975"/>
            <a:chExt cx="267" cy="272"/>
          </a:xfrm>
        </p:grpSpPr>
        <p:pic>
          <p:nvPicPr>
            <p:cNvPr id="7177" name="Picture 9" descr="button21">
              <a:hlinkClick r:id="" action="ppaction://noaction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178" name="Text Box 10">
              <a:hlinkClick r:id="" action="ppaction://noaction"/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2000">
                  <a:solidFill>
                    <a:srgbClr val="FF3300"/>
                  </a:solidFill>
                  <a:latin typeface="HY견고딕" pitchFamily="18" charset="-127"/>
                  <a:ea typeface="HY견고딕" pitchFamily="18" charset="-127"/>
                </a:rPr>
                <a:t>3</a:t>
              </a:r>
            </a:p>
          </p:txBody>
        </p:sp>
      </p:grpSp>
      <p:grpSp>
        <p:nvGrpSpPr>
          <p:cNvPr id="7179" name="Group 11"/>
          <p:cNvGrpSpPr>
            <a:grpSpLocks/>
          </p:cNvGrpSpPr>
          <p:nvPr/>
        </p:nvGrpSpPr>
        <p:grpSpPr bwMode="auto">
          <a:xfrm>
            <a:off x="7526338" y="6310313"/>
            <a:ext cx="423862" cy="431800"/>
            <a:chOff x="5289" y="3975"/>
            <a:chExt cx="267" cy="272"/>
          </a:xfrm>
        </p:grpSpPr>
        <p:pic>
          <p:nvPicPr>
            <p:cNvPr id="7180" name="Picture 12" descr="button21">
              <a:hlinkClick r:id="" action="ppaction://noaction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181" name="Text Box 13">
              <a:hlinkClick r:id="" action="ppaction://noaction"/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2000">
                  <a:solidFill>
                    <a:srgbClr val="FFFFFF"/>
                  </a:solidFill>
                  <a:latin typeface="HY견고딕" pitchFamily="18" charset="-127"/>
                  <a:ea typeface="HY견고딕" pitchFamily="18" charset="-127"/>
                </a:rPr>
                <a:t>2</a:t>
              </a:r>
            </a:p>
          </p:txBody>
        </p:sp>
      </p:grpSp>
      <p:grpSp>
        <p:nvGrpSpPr>
          <p:cNvPr id="7182" name="Group 14"/>
          <p:cNvGrpSpPr>
            <a:grpSpLocks/>
          </p:cNvGrpSpPr>
          <p:nvPr/>
        </p:nvGrpSpPr>
        <p:grpSpPr bwMode="auto">
          <a:xfrm>
            <a:off x="7092950" y="6310313"/>
            <a:ext cx="423863" cy="431800"/>
            <a:chOff x="5289" y="3975"/>
            <a:chExt cx="267" cy="272"/>
          </a:xfrm>
        </p:grpSpPr>
        <p:pic>
          <p:nvPicPr>
            <p:cNvPr id="7183" name="Picture 15" descr="button2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184" name="Text Box 16">
              <a:hlinkClick r:id="rId4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2000">
                  <a:solidFill>
                    <a:srgbClr val="FFFFFF"/>
                  </a:solidFill>
                  <a:latin typeface="HY견고딕" pitchFamily="18" charset="-127"/>
                  <a:ea typeface="HY견고딕" pitchFamily="18" charset="-127"/>
                </a:rPr>
                <a:t>1</a:t>
              </a: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685800" y="4419600"/>
            <a:ext cx="7741222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077" latinLnBrk="1"/>
            <a:r>
              <a:rPr lang="en-US" altLang="ko-KR" sz="3600" b="1" dirty="0">
                <a:solidFill>
                  <a:srgbClr val="FFFFFF"/>
                </a:solidFill>
                <a:effectLst>
                  <a:glow rad="228600">
                    <a:srgbClr val="000000">
                      <a:satMod val="175000"/>
                      <a:alpha val="40000"/>
                    </a:srgbClr>
                  </a:glow>
                </a:effectLst>
                <a:latin typeface="Berlin Sans FB Demi" pitchFamily="34" charset="0"/>
              </a:rPr>
              <a:t>Some dews of mercy shed, </a:t>
            </a:r>
            <a:endParaRPr lang="en-US" altLang="ko-KR" sz="3600" b="1" dirty="0">
              <a:solidFill>
                <a:srgbClr val="FFFFFF"/>
              </a:solidFill>
              <a:effectLst>
                <a:glow rad="228600">
                  <a:srgbClr val="000000">
                    <a:satMod val="175000"/>
                    <a:alpha val="40000"/>
                  </a:srgbClr>
                </a:glow>
              </a:effectLst>
              <a:latin typeface="Berlin Sans FB Demi" pitchFamily="34" charset="0"/>
            </a:endParaRPr>
          </a:p>
          <a:p>
            <a:pPr defTabSz="914077" latinLnBrk="1"/>
            <a:r>
              <a:rPr lang="en-US" altLang="ko-KR" sz="3600" b="1" dirty="0">
                <a:solidFill>
                  <a:srgbClr val="FFFFFF"/>
                </a:solidFill>
                <a:effectLst>
                  <a:glow rad="228600">
                    <a:srgbClr val="000000">
                      <a:satMod val="175000"/>
                      <a:alpha val="40000"/>
                    </a:srgbClr>
                  </a:glow>
                </a:effectLst>
                <a:latin typeface="Berlin Sans FB Demi" pitchFamily="34" charset="0"/>
              </a:rPr>
              <a:t>some </a:t>
            </a:r>
            <a:r>
              <a:rPr lang="en-US" altLang="ko-KR" sz="3600" b="1" dirty="0">
                <a:solidFill>
                  <a:srgbClr val="FFFFFF"/>
                </a:solidFill>
                <a:effectLst>
                  <a:glow rad="228600">
                    <a:srgbClr val="000000">
                      <a:satMod val="175000"/>
                      <a:alpha val="40000"/>
                    </a:srgbClr>
                  </a:glow>
                </a:effectLst>
                <a:latin typeface="Berlin Sans FB Demi" pitchFamily="34" charset="0"/>
              </a:rPr>
              <a:t>wayward footsteps led,</a:t>
            </a:r>
          </a:p>
          <a:p>
            <a:pPr defTabSz="914077" latinLnBrk="1"/>
            <a:r>
              <a:rPr lang="en-US" altLang="ko-KR" sz="3600" b="1" dirty="0">
                <a:solidFill>
                  <a:srgbClr val="FFFFFF"/>
                </a:solidFill>
                <a:effectLst>
                  <a:glow rad="228600">
                    <a:srgbClr val="000000">
                      <a:satMod val="175000"/>
                      <a:alpha val="40000"/>
                    </a:srgbClr>
                  </a:glow>
                </a:effectLst>
                <a:latin typeface="Berlin Sans FB Demi" pitchFamily="34" charset="0"/>
              </a:rPr>
              <a:t>Dear Lord to Thee, dear Lord to Thee</a:t>
            </a:r>
            <a:endParaRPr lang="ko-KR" altLang="en-US" sz="3600" dirty="0">
              <a:solidFill>
                <a:srgbClr val="FFFFFF"/>
              </a:solidFill>
              <a:effectLst>
                <a:glow rad="228600">
                  <a:srgbClr val="000000">
                    <a:satMod val="175000"/>
                    <a:alpha val="40000"/>
                  </a:srgbClr>
                </a:glow>
              </a:effectLst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40991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211-4-1 cop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197" name="Group 5"/>
          <p:cNvGrpSpPr>
            <a:grpSpLocks/>
          </p:cNvGrpSpPr>
          <p:nvPr/>
        </p:nvGrpSpPr>
        <p:grpSpPr bwMode="auto">
          <a:xfrm>
            <a:off x="8396288" y="6310313"/>
            <a:ext cx="423862" cy="431800"/>
            <a:chOff x="5289" y="3975"/>
            <a:chExt cx="267" cy="272"/>
          </a:xfrm>
        </p:grpSpPr>
        <p:pic>
          <p:nvPicPr>
            <p:cNvPr id="8198" name="Picture 6" descr="button21">
              <a:hlinkClick r:id="" action="ppaction://noaction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199" name="Text Box 7">
              <a:hlinkClick r:id="" action="ppaction://noaction"/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2000">
                  <a:solidFill>
                    <a:srgbClr val="FF3300"/>
                  </a:solidFill>
                  <a:latin typeface="HY견고딕" pitchFamily="18" charset="-127"/>
                  <a:ea typeface="HY견고딕" pitchFamily="18" charset="-127"/>
                </a:rPr>
                <a:t>4</a:t>
              </a:r>
            </a:p>
          </p:txBody>
        </p:sp>
      </p:grpSp>
      <p:grpSp>
        <p:nvGrpSpPr>
          <p:cNvPr id="8200" name="Group 8"/>
          <p:cNvGrpSpPr>
            <a:grpSpLocks/>
          </p:cNvGrpSpPr>
          <p:nvPr/>
        </p:nvGrpSpPr>
        <p:grpSpPr bwMode="auto">
          <a:xfrm>
            <a:off x="7961313" y="6310313"/>
            <a:ext cx="423862" cy="431800"/>
            <a:chOff x="5289" y="3975"/>
            <a:chExt cx="267" cy="272"/>
          </a:xfrm>
        </p:grpSpPr>
        <p:pic>
          <p:nvPicPr>
            <p:cNvPr id="8201" name="Picture 9" descr="button21">
              <a:hlinkClick r:id="" action="ppaction://noaction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202" name="Text Box 10">
              <a:hlinkClick r:id="" action="ppaction://noaction"/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2000">
                  <a:solidFill>
                    <a:srgbClr val="FFFFFF"/>
                  </a:solidFill>
                  <a:latin typeface="HY견고딕" pitchFamily="18" charset="-127"/>
                  <a:ea typeface="HY견고딕" pitchFamily="18" charset="-127"/>
                </a:rPr>
                <a:t>3</a:t>
              </a:r>
            </a:p>
          </p:txBody>
        </p:sp>
      </p:grpSp>
      <p:grpSp>
        <p:nvGrpSpPr>
          <p:cNvPr id="8203" name="Group 11"/>
          <p:cNvGrpSpPr>
            <a:grpSpLocks/>
          </p:cNvGrpSpPr>
          <p:nvPr/>
        </p:nvGrpSpPr>
        <p:grpSpPr bwMode="auto">
          <a:xfrm>
            <a:off x="7526338" y="6310313"/>
            <a:ext cx="423862" cy="431800"/>
            <a:chOff x="5289" y="3975"/>
            <a:chExt cx="267" cy="272"/>
          </a:xfrm>
        </p:grpSpPr>
        <p:pic>
          <p:nvPicPr>
            <p:cNvPr id="8204" name="Picture 12" descr="button21">
              <a:hlinkClick r:id="" action="ppaction://noaction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205" name="Text Box 13">
              <a:hlinkClick r:id="" action="ppaction://noaction"/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2000">
                  <a:solidFill>
                    <a:srgbClr val="FFFFFF"/>
                  </a:solidFill>
                  <a:latin typeface="HY견고딕" pitchFamily="18" charset="-127"/>
                  <a:ea typeface="HY견고딕" pitchFamily="18" charset="-127"/>
                </a:rPr>
                <a:t>2</a:t>
              </a:r>
            </a:p>
          </p:txBody>
        </p:sp>
      </p:grpSp>
      <p:grpSp>
        <p:nvGrpSpPr>
          <p:cNvPr id="8206" name="Group 14"/>
          <p:cNvGrpSpPr>
            <a:grpSpLocks/>
          </p:cNvGrpSpPr>
          <p:nvPr/>
        </p:nvGrpSpPr>
        <p:grpSpPr bwMode="auto">
          <a:xfrm>
            <a:off x="7092950" y="6310313"/>
            <a:ext cx="423863" cy="431800"/>
            <a:chOff x="5289" y="3975"/>
            <a:chExt cx="267" cy="272"/>
          </a:xfrm>
        </p:grpSpPr>
        <p:pic>
          <p:nvPicPr>
            <p:cNvPr id="8207" name="Picture 15" descr="button2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208" name="Text Box 16">
              <a:hlinkClick r:id="rId4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2000">
                  <a:solidFill>
                    <a:srgbClr val="FFFFFF"/>
                  </a:solidFill>
                  <a:latin typeface="HY견고딕" pitchFamily="18" charset="-127"/>
                  <a:ea typeface="HY견고딕" pitchFamily="18" charset="-127"/>
                </a:rPr>
                <a:t>1</a:t>
              </a: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533400" y="4667071"/>
            <a:ext cx="798487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077" latinLnBrk="1"/>
            <a:r>
              <a:rPr lang="en-US" altLang="ko-KR" sz="3600" b="1" dirty="0">
                <a:solidFill>
                  <a:srgbClr val="FFFFFF"/>
                </a:solidFill>
                <a:effectLst>
                  <a:glow rad="228600">
                    <a:srgbClr val="000000">
                      <a:satMod val="175000"/>
                      <a:alpha val="40000"/>
                    </a:srgbClr>
                  </a:glow>
                </a:effectLst>
                <a:latin typeface="Berlin Sans FB Demi" pitchFamily="34" charset="0"/>
              </a:rPr>
              <a:t>Thus, in Thy service, Lord, till eventide</a:t>
            </a:r>
          </a:p>
          <a:p>
            <a:pPr defTabSz="914077" latinLnBrk="1"/>
            <a:r>
              <a:rPr lang="en-US" altLang="ko-KR" sz="3600" b="1" dirty="0">
                <a:solidFill>
                  <a:srgbClr val="FFFFFF"/>
                </a:solidFill>
                <a:effectLst>
                  <a:glow rad="228600">
                    <a:srgbClr val="000000">
                      <a:satMod val="175000"/>
                      <a:alpha val="40000"/>
                    </a:srgbClr>
                  </a:glow>
                </a:effectLst>
                <a:latin typeface="Berlin Sans FB Demi" pitchFamily="34" charset="0"/>
              </a:rPr>
              <a:t>Closes the day of life may we abide;</a:t>
            </a:r>
            <a:endParaRPr lang="ko-KR" altLang="en-US" sz="3600" dirty="0">
              <a:solidFill>
                <a:srgbClr val="FFFFFF"/>
              </a:solidFill>
              <a:effectLst>
                <a:glow rad="228600">
                  <a:srgbClr val="000000">
                    <a:satMod val="175000"/>
                    <a:alpha val="40000"/>
                  </a:srgbClr>
                </a:glow>
              </a:effectLst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3529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211-4-2 cop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221" name="Group 5"/>
          <p:cNvGrpSpPr>
            <a:grpSpLocks/>
          </p:cNvGrpSpPr>
          <p:nvPr/>
        </p:nvGrpSpPr>
        <p:grpSpPr bwMode="auto">
          <a:xfrm>
            <a:off x="8396288" y="6310313"/>
            <a:ext cx="423862" cy="431800"/>
            <a:chOff x="5289" y="3975"/>
            <a:chExt cx="267" cy="272"/>
          </a:xfrm>
        </p:grpSpPr>
        <p:pic>
          <p:nvPicPr>
            <p:cNvPr id="9222" name="Picture 6" descr="button21">
              <a:hlinkClick r:id="" action="ppaction://noaction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223" name="Text Box 7">
              <a:hlinkClick r:id="" action="ppaction://noaction"/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2000">
                  <a:solidFill>
                    <a:srgbClr val="FF3300"/>
                  </a:solidFill>
                  <a:latin typeface="HY견고딕" pitchFamily="18" charset="-127"/>
                  <a:ea typeface="HY견고딕" pitchFamily="18" charset="-127"/>
                </a:rPr>
                <a:t>4</a:t>
              </a:r>
            </a:p>
          </p:txBody>
        </p:sp>
      </p:grpSp>
      <p:grpSp>
        <p:nvGrpSpPr>
          <p:cNvPr id="9224" name="Group 8"/>
          <p:cNvGrpSpPr>
            <a:grpSpLocks/>
          </p:cNvGrpSpPr>
          <p:nvPr/>
        </p:nvGrpSpPr>
        <p:grpSpPr bwMode="auto">
          <a:xfrm>
            <a:off x="7961313" y="6310313"/>
            <a:ext cx="423862" cy="431800"/>
            <a:chOff x="5289" y="3975"/>
            <a:chExt cx="267" cy="272"/>
          </a:xfrm>
        </p:grpSpPr>
        <p:pic>
          <p:nvPicPr>
            <p:cNvPr id="9225" name="Picture 9" descr="button21">
              <a:hlinkClick r:id="" action="ppaction://noaction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226" name="Text Box 10">
              <a:hlinkClick r:id="" action="ppaction://noaction"/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2000">
                  <a:solidFill>
                    <a:srgbClr val="FFFFFF"/>
                  </a:solidFill>
                  <a:latin typeface="HY견고딕" pitchFamily="18" charset="-127"/>
                  <a:ea typeface="HY견고딕" pitchFamily="18" charset="-127"/>
                </a:rPr>
                <a:t>3</a:t>
              </a:r>
            </a:p>
          </p:txBody>
        </p:sp>
      </p:grpSp>
      <p:grpSp>
        <p:nvGrpSpPr>
          <p:cNvPr id="9227" name="Group 11"/>
          <p:cNvGrpSpPr>
            <a:grpSpLocks/>
          </p:cNvGrpSpPr>
          <p:nvPr/>
        </p:nvGrpSpPr>
        <p:grpSpPr bwMode="auto">
          <a:xfrm>
            <a:off x="7526338" y="6310313"/>
            <a:ext cx="423862" cy="431800"/>
            <a:chOff x="5289" y="3975"/>
            <a:chExt cx="267" cy="272"/>
          </a:xfrm>
        </p:grpSpPr>
        <p:pic>
          <p:nvPicPr>
            <p:cNvPr id="9228" name="Picture 12" descr="button21">
              <a:hlinkClick r:id="" action="ppaction://noaction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229" name="Text Box 13">
              <a:hlinkClick r:id="" action="ppaction://noaction"/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2000">
                  <a:solidFill>
                    <a:srgbClr val="FFFFFF"/>
                  </a:solidFill>
                  <a:latin typeface="HY견고딕" pitchFamily="18" charset="-127"/>
                  <a:ea typeface="HY견고딕" pitchFamily="18" charset="-127"/>
                </a:rPr>
                <a:t>2</a:t>
              </a:r>
            </a:p>
          </p:txBody>
        </p:sp>
      </p:grpSp>
      <p:grpSp>
        <p:nvGrpSpPr>
          <p:cNvPr id="9230" name="Group 14"/>
          <p:cNvGrpSpPr>
            <a:grpSpLocks/>
          </p:cNvGrpSpPr>
          <p:nvPr/>
        </p:nvGrpSpPr>
        <p:grpSpPr bwMode="auto">
          <a:xfrm>
            <a:off x="7092950" y="6310313"/>
            <a:ext cx="423863" cy="431800"/>
            <a:chOff x="5289" y="3975"/>
            <a:chExt cx="267" cy="272"/>
          </a:xfrm>
        </p:grpSpPr>
        <p:pic>
          <p:nvPicPr>
            <p:cNvPr id="9231" name="Picture 15" descr="button2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232" name="Text Box 16">
              <a:hlinkClick r:id="rId4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2000">
                  <a:solidFill>
                    <a:srgbClr val="FFFFFF"/>
                  </a:solidFill>
                  <a:latin typeface="HY견고딕" pitchFamily="18" charset="-127"/>
                  <a:ea typeface="HY견고딕" pitchFamily="18" charset="-127"/>
                </a:rPr>
                <a:t>1</a:t>
              </a: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609600" y="4648200"/>
            <a:ext cx="787106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077" latinLnBrk="1"/>
            <a:r>
              <a:rPr lang="en-US" altLang="ko-KR" sz="3600" b="1" dirty="0">
                <a:solidFill>
                  <a:srgbClr val="FFFFFF"/>
                </a:solidFill>
                <a:effectLst>
                  <a:glow rad="228600">
                    <a:srgbClr val="000000">
                      <a:satMod val="175000"/>
                      <a:alpha val="40000"/>
                    </a:srgbClr>
                  </a:glow>
                </a:effectLst>
                <a:latin typeface="Berlin Sans FB Demi" pitchFamily="34" charset="0"/>
              </a:rPr>
              <a:t>And when earth’s labors cease, </a:t>
            </a:r>
            <a:endParaRPr lang="en-US" altLang="ko-KR" sz="3600" b="1" dirty="0">
              <a:solidFill>
                <a:srgbClr val="FFFFFF"/>
              </a:solidFill>
              <a:effectLst>
                <a:glow rad="228600">
                  <a:srgbClr val="000000">
                    <a:satMod val="175000"/>
                    <a:alpha val="40000"/>
                  </a:srgbClr>
                </a:glow>
              </a:effectLst>
              <a:latin typeface="Berlin Sans FB Demi" pitchFamily="34" charset="0"/>
            </a:endParaRPr>
          </a:p>
          <a:p>
            <a:pPr defTabSz="914077" latinLnBrk="1"/>
            <a:r>
              <a:rPr lang="en-US" altLang="ko-KR" sz="3600" b="1" dirty="0">
                <a:solidFill>
                  <a:srgbClr val="FFFFFF"/>
                </a:solidFill>
                <a:effectLst>
                  <a:glow rad="228600">
                    <a:srgbClr val="000000">
                      <a:satMod val="175000"/>
                      <a:alpha val="40000"/>
                    </a:srgbClr>
                  </a:glow>
                </a:effectLst>
                <a:latin typeface="Berlin Sans FB Demi" pitchFamily="34" charset="0"/>
              </a:rPr>
              <a:t>bid </a:t>
            </a:r>
            <a:r>
              <a:rPr lang="en-US" altLang="ko-KR" sz="3600" b="1" dirty="0">
                <a:solidFill>
                  <a:srgbClr val="FFFFFF"/>
                </a:solidFill>
                <a:effectLst>
                  <a:glow rad="228600">
                    <a:srgbClr val="000000">
                      <a:satMod val="175000"/>
                      <a:alpha val="40000"/>
                    </a:srgbClr>
                  </a:glow>
                </a:effectLst>
                <a:latin typeface="Berlin Sans FB Demi" pitchFamily="34" charset="0"/>
              </a:rPr>
              <a:t>us depart in peace,</a:t>
            </a:r>
          </a:p>
          <a:p>
            <a:pPr defTabSz="914077" latinLnBrk="1"/>
            <a:r>
              <a:rPr lang="en-US" altLang="ko-KR" sz="3600" b="1" dirty="0">
                <a:solidFill>
                  <a:srgbClr val="FFFFFF"/>
                </a:solidFill>
                <a:effectLst>
                  <a:glow rad="228600">
                    <a:srgbClr val="000000">
                      <a:satMod val="175000"/>
                      <a:alpha val="40000"/>
                    </a:srgbClr>
                  </a:glow>
                </a:effectLst>
                <a:latin typeface="Berlin Sans FB Demi" pitchFamily="34" charset="0"/>
              </a:rPr>
              <a:t>Dear Lord to Thee, dear Lord to Thee.</a:t>
            </a:r>
            <a:endParaRPr lang="ko-KR" altLang="en-US" sz="3600" dirty="0">
              <a:solidFill>
                <a:srgbClr val="FFFFFF"/>
              </a:solidFill>
              <a:effectLst>
                <a:glow rad="228600">
                  <a:srgbClr val="000000">
                    <a:satMod val="175000"/>
                    <a:alpha val="40000"/>
                  </a:srgbClr>
                </a:glow>
              </a:effectLst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9057775"/>
      </p:ext>
    </p:extLst>
  </p:cSld>
  <p:clrMapOvr>
    <a:masterClrMapping/>
  </p:clrMapOvr>
</p:sld>
</file>

<file path=ppt/theme/theme1.xml><?xml version="1.0" encoding="utf-8"?>
<a:theme xmlns:a="http://schemas.openxmlformats.org/drawingml/2006/main" name="2_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190</Words>
  <Application>Microsoft Office PowerPoint</Application>
  <PresentationFormat>화면 슬라이드 쇼(4:3)</PresentationFormat>
  <Paragraphs>56</Paragraphs>
  <Slides>8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9" baseType="lpstr">
      <vt:lpstr>2_기본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goodchul7</dc:creator>
  <cp:lastModifiedBy>goodchul7</cp:lastModifiedBy>
  <cp:revision>1</cp:revision>
  <dcterms:created xsi:type="dcterms:W3CDTF">2014-10-24T19:41:12Z</dcterms:created>
  <dcterms:modified xsi:type="dcterms:W3CDTF">2014-10-24T19:41:29Z</dcterms:modified>
</cp:coreProperties>
</file>