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4F98B-64F3-46CC-9BD2-86AEB1604C40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29AFE-A4C2-4E46-8CB4-E65A0F1F731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21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85D96-19D3-4739-88F7-377322D1F04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4D6B7-25BF-40C2-9A60-07622FC5FB6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083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2B126-55DC-452D-9636-6322D882665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18903-8C44-4247-8D79-75D2BB01376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729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A607A-6D6A-4CD5-9286-D28E2739266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94853-E005-4677-A2D9-97B316F0FF3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654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B0C22-A16C-4EB3-9ACE-761F760C6AC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E754C-C344-4B40-A6D1-6C9C7750B70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22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596F4-F783-4642-BDB7-244265880983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EB116-846C-4942-A41B-32C7228E255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375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 descr="SNV10040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84C46-4FBC-4CFB-A7AA-1FEF21D45261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2B61C-6B05-412A-877F-63D70DFA9C1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63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4468-5D5E-40B7-A68B-FFD9CCDAA91A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01E96-D2BA-4DBB-811D-E7F0C21186E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99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51BD-0A05-461D-9B3E-87F61CAD206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2814B-6D08-488D-AF19-82F06177FA3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422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B6AD8-B5C9-4A5E-BC28-4108563BF873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D654B-1EDA-44E5-A5ED-2A54BBCA53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2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9ABC2-0383-49DE-BBFF-BBD7776908A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65B9A-732E-4989-9F93-E5164CCD565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845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fld id="{87FB9B4E-6174-4C01-BA75-1F0C0732D08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 latinLnBrk="1">
                <a:defRPr/>
              </a:pPr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fld id="{8B646921-652C-4680-9459-17CC155154C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 latinLnBrk="1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578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3" descr="경배하리내온맘다해1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295400" y="2814935"/>
            <a:ext cx="6296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worship      with all of my heart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19200" y="4800600"/>
            <a:ext cx="68964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praise you   with all of my strength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079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경배하리내온맘다해2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295400" y="2814935"/>
            <a:ext cx="58160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seek you          all of my days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19200" y="4800600"/>
            <a:ext cx="64187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follow you            all of my ways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793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경배하리내온맘다해3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546131" y="2814935"/>
            <a:ext cx="58400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give you   all of my worship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760266" y="4800600"/>
            <a:ext cx="5748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give you       all of my praise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599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 descr="경배하리내온맘다해4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546131" y="2814935"/>
            <a:ext cx="53783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You alone  I       long to worship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752600" y="4800600"/>
            <a:ext cx="61750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You alone  </a:t>
            </a:r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  are  worthy of my praise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780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1" descr="경배하리내온맘다해11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371600" y="2814935"/>
            <a:ext cx="6979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bow down, and I'll hail you as king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986723" y="4648200"/>
            <a:ext cx="73500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serve you, </a:t>
            </a:r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  I </a:t>
            </a:r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will give you everything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611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그림 1" descr="경배하리내온맘다해22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066800" y="2814935"/>
            <a:ext cx="71160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lift up </a:t>
            </a:r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           my </a:t>
            </a:r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eyes to your throne 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18773" y="4648200"/>
            <a:ext cx="65181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trust you, </a:t>
            </a:r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   I </a:t>
            </a:r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will trust you alone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440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경배하리내온맘다해3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546131" y="2814935"/>
            <a:ext cx="58400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give you   all of my worship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760266" y="4800600"/>
            <a:ext cx="5748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I will give you       all of my praise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237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 descr="경배하리내온맘다해4 사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546131" y="2814935"/>
            <a:ext cx="53783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You alone  I       long to worship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752600" y="4800600"/>
            <a:ext cx="61750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You alone  </a:t>
            </a:r>
            <a:r>
              <a:rPr lang="en-US" altLang="ko-KR" sz="2800" b="1" dirty="0">
                <a:solidFill>
                  <a:srgbClr val="FF0000"/>
                </a:solidFill>
                <a:effectLst>
                  <a:glow rad="228600">
                    <a:srgbClr val="BBE0E3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  are  worthy of my praise</a:t>
            </a:r>
            <a:endParaRPr lang="ko-KR" altLang="en-US" sz="2800" b="1" dirty="0">
              <a:solidFill>
                <a:srgbClr val="FF0000"/>
              </a:solidFill>
              <a:effectLst>
                <a:glow rad="228600">
                  <a:srgbClr val="BBE0E3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9125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화면 슬라이드 쇼(4:3)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2014-10-24T20:49:11Z</dcterms:created>
  <dcterms:modified xsi:type="dcterms:W3CDTF">2014-10-24T20:49:23Z</dcterms:modified>
</cp:coreProperties>
</file>