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2CD63-2DF5-4383-A7E2-633CA17965A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2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ED89E-B395-4B4B-859B-B941A3D8367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42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D87A6-D5BF-4E5D-9200-45FC7D4E498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9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9B3DC-2926-4123-8685-99FED722BE3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0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0BEE-C61D-4F13-A0CF-3ED4BE049D0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3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84277-59BD-42B8-A9E3-AE42E2F08FD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56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DB967-D92B-40B2-84AA-7B53D1C20D2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52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1059-1E36-4539-BF7B-0703F5DA3BF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2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4439D-A9EE-46A2-AB62-11561F75008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512E3-B43D-4BCE-A7D9-91AC86DAF95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31E0E-92AB-480E-A60A-355D64B2568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8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52C90194-EE73-442A-A6D0-7896C2B97EA2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42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0" descr="새027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7058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1" descr="새027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565400"/>
            <a:ext cx="61531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42"/>
          <p:cNvSpPr txBox="1">
            <a:spLocks noChangeArrowheads="1"/>
          </p:cNvSpPr>
          <p:nvPr/>
        </p:nvSpPr>
        <p:spPr bwMode="auto">
          <a:xfrm>
            <a:off x="1073150" y="1341438"/>
            <a:ext cx="797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빛나고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높은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보좌와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위에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앉으신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2053" name="Text Box 43"/>
          <p:cNvSpPr txBox="1">
            <a:spLocks noChangeArrowheads="1"/>
          </p:cNvSpPr>
          <p:nvPr/>
        </p:nvSpPr>
        <p:spPr bwMode="auto">
          <a:xfrm>
            <a:off x="1377950" y="3724275"/>
            <a:ext cx="460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예수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얼굴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영광이</a:t>
            </a:r>
          </a:p>
        </p:txBody>
      </p:sp>
      <p:sp>
        <p:nvSpPr>
          <p:cNvPr id="2054" name="TextBox 1"/>
          <p:cNvSpPr txBox="1">
            <a:spLocks noChangeArrowheads="1"/>
          </p:cNvSpPr>
          <p:nvPr/>
        </p:nvSpPr>
        <p:spPr bwMode="auto">
          <a:xfrm>
            <a:off x="539750" y="1982788"/>
            <a:ext cx="8416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Ma-</a:t>
            </a:r>
            <a:r>
              <a:rPr lang="en-US" altLang="ko-KR" sz="20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jes</a:t>
            </a:r>
            <a:r>
              <a:rPr lang="en-US" altLang="ko-KR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-tic sweet-ness sits en-</a:t>
            </a:r>
            <a:r>
              <a:rPr lang="en-US" altLang="ko-KR" sz="20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throned</a:t>
            </a:r>
            <a:r>
              <a:rPr lang="ko-KR" altLang="en-US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Up-on the </a:t>
            </a:r>
            <a:r>
              <a:rPr lang="en-US" altLang="ko-KR" sz="20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Saviour's</a:t>
            </a:r>
            <a:r>
              <a:rPr lang="en-US" altLang="ko-KR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brow</a:t>
            </a:r>
            <a:endParaRPr lang="ko-KR" altLang="en-US" sz="20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5" name="TextBox 19"/>
          <p:cNvSpPr txBox="1">
            <a:spLocks noChangeArrowheads="1"/>
          </p:cNvSpPr>
          <p:nvPr/>
        </p:nvSpPr>
        <p:spPr bwMode="auto">
          <a:xfrm>
            <a:off x="1073150" y="4508500"/>
            <a:ext cx="6523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His head with ra-diant glo-ries crowned,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8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2" descr="새02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1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328738" y="1628775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해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같이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빛나네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해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같이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빛나네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3076" name="TextBox 16"/>
          <p:cNvSpPr txBox="1">
            <a:spLocks noChangeArrowheads="1"/>
          </p:cNvSpPr>
          <p:nvPr/>
        </p:nvSpPr>
        <p:spPr bwMode="auto">
          <a:xfrm>
            <a:off x="1476375" y="2270125"/>
            <a:ext cx="7480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His lips with grace o'er-flow, His lips with grace o'er-flow,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04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1" descr="예수님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844675"/>
            <a:ext cx="22860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4" descr="새027-1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7058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5" descr="새027-1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565400"/>
            <a:ext cx="61531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26"/>
          <p:cNvSpPr txBox="1">
            <a:spLocks noChangeArrowheads="1"/>
          </p:cNvSpPr>
          <p:nvPr/>
        </p:nvSpPr>
        <p:spPr bwMode="auto">
          <a:xfrm>
            <a:off x="1001713" y="1341438"/>
            <a:ext cx="797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지극히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높은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위엄과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없는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자비를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4102" name="Text Box 27"/>
          <p:cNvSpPr txBox="1">
            <a:spLocks noChangeArrowheads="1"/>
          </p:cNvSpPr>
          <p:nvPr/>
        </p:nvSpPr>
        <p:spPr bwMode="auto">
          <a:xfrm>
            <a:off x="1377950" y="3724275"/>
            <a:ext cx="460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뭇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천사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소리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합하여</a:t>
            </a:r>
          </a:p>
        </p:txBody>
      </p:sp>
      <p:sp>
        <p:nvSpPr>
          <p:cNvPr id="4103" name="TextBox 19"/>
          <p:cNvSpPr txBox="1">
            <a:spLocks noChangeArrowheads="1"/>
          </p:cNvSpPr>
          <p:nvPr/>
        </p:nvSpPr>
        <p:spPr bwMode="auto">
          <a:xfrm>
            <a:off x="1187450" y="1982788"/>
            <a:ext cx="776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No mor-tal can with Him compare</a:t>
            </a:r>
            <a:r>
              <a:rPr lang="ko-KR" altLang="en-US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A-mong the sons of men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04" name="TextBox 20"/>
          <p:cNvSpPr txBox="1">
            <a:spLocks noChangeArrowheads="1"/>
          </p:cNvSpPr>
          <p:nvPr/>
        </p:nvSpPr>
        <p:spPr bwMode="auto">
          <a:xfrm>
            <a:off x="1547813" y="4397375"/>
            <a:ext cx="604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Fair-er is He  than   all the fair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172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1" descr="새02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1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24"/>
          <p:cNvSpPr txBox="1">
            <a:spLocks noChangeArrowheads="1"/>
          </p:cNvSpPr>
          <p:nvPr/>
        </p:nvSpPr>
        <p:spPr bwMode="auto">
          <a:xfrm>
            <a:off x="1328738" y="1628775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늘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찬송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드리네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늘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찬송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드리네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5124" name="TextBox 16"/>
          <p:cNvSpPr txBox="1">
            <a:spLocks noChangeArrowheads="1"/>
          </p:cNvSpPr>
          <p:nvPr/>
        </p:nvSpPr>
        <p:spPr bwMode="auto">
          <a:xfrm>
            <a:off x="1476375" y="2233613"/>
            <a:ext cx="7480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Who fill the heav'n-ly train, Who fill the heav'n-ly train,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6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4" descr="새027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7058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5" descr="새027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565400"/>
            <a:ext cx="61531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26"/>
          <p:cNvSpPr txBox="1">
            <a:spLocks noChangeArrowheads="1"/>
          </p:cNvSpPr>
          <p:nvPr/>
        </p:nvSpPr>
        <p:spPr bwMode="auto">
          <a:xfrm>
            <a:off x="1073150" y="1341438"/>
            <a:ext cx="797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3.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죽을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나를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살리려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영광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떠나서</a:t>
            </a:r>
            <a:r>
              <a:rPr lang="en-US" altLang="ko-KR" sz="360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6149" name="Text Box 27"/>
          <p:cNvSpPr txBox="1">
            <a:spLocks noChangeArrowheads="1"/>
          </p:cNvSpPr>
          <p:nvPr/>
        </p:nvSpPr>
        <p:spPr bwMode="auto">
          <a:xfrm>
            <a:off x="1377950" y="3724275"/>
            <a:ext cx="460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끄 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운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십자가</a:t>
            </a:r>
          </a:p>
        </p:txBody>
      </p:sp>
      <p:sp>
        <p:nvSpPr>
          <p:cNvPr id="6150" name="TextBox 18"/>
          <p:cNvSpPr txBox="1">
            <a:spLocks noChangeArrowheads="1"/>
          </p:cNvSpPr>
          <p:nvPr/>
        </p:nvSpPr>
        <p:spPr bwMode="auto">
          <a:xfrm>
            <a:off x="1258888" y="1982788"/>
            <a:ext cx="7789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He saw me plunged in deep dis-tress, And flew to my re-lief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51" name="TextBox 19"/>
          <p:cNvSpPr txBox="1">
            <a:spLocks noChangeArrowheads="1"/>
          </p:cNvSpPr>
          <p:nvPr/>
        </p:nvSpPr>
        <p:spPr bwMode="auto">
          <a:xfrm>
            <a:off x="1377950" y="4365625"/>
            <a:ext cx="6235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For me He bore the shame-ful Cross,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355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6" descr="새02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1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0"/>
          <p:cNvSpPr txBox="1">
            <a:spLocks noChangeArrowheads="1"/>
          </p:cNvSpPr>
          <p:nvPr/>
        </p:nvSpPr>
        <p:spPr bwMode="auto">
          <a:xfrm>
            <a:off x="1328738" y="1628775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날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위해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지셨네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날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위해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지셨네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7172" name="TextBox 16"/>
          <p:cNvSpPr txBox="1">
            <a:spLocks noChangeArrowheads="1"/>
          </p:cNvSpPr>
          <p:nvPr/>
        </p:nvSpPr>
        <p:spPr bwMode="auto">
          <a:xfrm>
            <a:off x="1476375" y="2279650"/>
            <a:ext cx="7480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And car-ried all my grief, And car-ried all my grief,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419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2" descr="새027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7058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3" descr="새027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565400"/>
            <a:ext cx="61531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24"/>
          <p:cNvSpPr txBox="1">
            <a:spLocks noChangeArrowheads="1"/>
          </p:cNvSpPr>
          <p:nvPr/>
        </p:nvSpPr>
        <p:spPr bwMode="auto">
          <a:xfrm>
            <a:off x="1073150" y="1341438"/>
            <a:ext cx="797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4.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생명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있음은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님의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은혜요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8197" name="Text Box 25"/>
          <p:cNvSpPr txBox="1">
            <a:spLocks noChangeArrowheads="1"/>
          </p:cNvSpPr>
          <p:nvPr/>
        </p:nvSpPr>
        <p:spPr bwMode="auto">
          <a:xfrm>
            <a:off x="1377950" y="3724275"/>
            <a:ext cx="460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사망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권세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이기니</a:t>
            </a:r>
          </a:p>
        </p:txBody>
      </p:sp>
      <p:sp>
        <p:nvSpPr>
          <p:cNvPr id="8198" name="TextBox 18"/>
          <p:cNvSpPr txBox="1">
            <a:spLocks noChangeArrowheads="1"/>
          </p:cNvSpPr>
          <p:nvPr/>
        </p:nvSpPr>
        <p:spPr bwMode="auto">
          <a:xfrm>
            <a:off x="1547813" y="1982788"/>
            <a:ext cx="7408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To Him I owe my life and breath,</a:t>
            </a:r>
            <a:r>
              <a:rPr lang="ko-KR" altLang="en-US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And all the joys I have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99" name="TextBox 19"/>
          <p:cNvSpPr txBox="1">
            <a:spLocks noChangeArrowheads="1"/>
          </p:cNvSpPr>
          <p:nvPr/>
        </p:nvSpPr>
        <p:spPr bwMode="auto">
          <a:xfrm>
            <a:off x="1341438" y="4365625"/>
            <a:ext cx="652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He makes me tri-umph o-ver death,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9981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4" descr="새02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1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27"/>
          <p:cNvSpPr txBox="1">
            <a:spLocks noChangeArrowheads="1"/>
          </p:cNvSpPr>
          <p:nvPr/>
        </p:nvSpPr>
        <p:spPr bwMode="auto">
          <a:xfrm>
            <a:off x="1328738" y="1628775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큰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기쁨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넘치네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큰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기쁨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넘치네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9220" name="TextBox 16"/>
          <p:cNvSpPr txBox="1">
            <a:spLocks noChangeArrowheads="1"/>
          </p:cNvSpPr>
          <p:nvPr/>
        </p:nvSpPr>
        <p:spPr bwMode="auto">
          <a:xfrm>
            <a:off x="1258888" y="2182813"/>
            <a:ext cx="7697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And saves me from the grave, And saves me from the grave,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085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1" descr="새027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7058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2" descr="새027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565400"/>
            <a:ext cx="61531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23"/>
          <p:cNvSpPr txBox="1">
            <a:spLocks noChangeArrowheads="1"/>
          </p:cNvSpPr>
          <p:nvPr/>
        </p:nvSpPr>
        <p:spPr bwMode="auto">
          <a:xfrm>
            <a:off x="1073150" y="1341438"/>
            <a:ext cx="797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주님의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보좌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있는데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이르러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10245" name="Text Box 24"/>
          <p:cNvSpPr txBox="1">
            <a:spLocks noChangeArrowheads="1"/>
          </p:cNvSpPr>
          <p:nvPr/>
        </p:nvSpPr>
        <p:spPr bwMode="auto">
          <a:xfrm>
            <a:off x="1377950" y="3724275"/>
            <a:ext cx="465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영광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몸소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뵈올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때</a:t>
            </a:r>
          </a:p>
        </p:txBody>
      </p:sp>
      <p:sp>
        <p:nvSpPr>
          <p:cNvPr id="10246" name="TextBox 18"/>
          <p:cNvSpPr txBox="1">
            <a:spLocks noChangeArrowheads="1"/>
          </p:cNvSpPr>
          <p:nvPr/>
        </p:nvSpPr>
        <p:spPr bwMode="auto">
          <a:xfrm>
            <a:off x="1187450" y="1982788"/>
            <a:ext cx="776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Since from His bounty I re-ceive, Such proofs of love di-vine,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47" name="TextBox 19"/>
          <p:cNvSpPr txBox="1">
            <a:spLocks noChangeArrowheads="1"/>
          </p:cNvSpPr>
          <p:nvPr/>
        </p:nvSpPr>
        <p:spPr bwMode="auto">
          <a:xfrm>
            <a:off x="1341438" y="4365625"/>
            <a:ext cx="652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Had I a thous-and hearts to give,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2021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1" descr="아멘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781300"/>
            <a:ext cx="24288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3" descr="새027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1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24"/>
          <p:cNvSpPr txBox="1">
            <a:spLocks noChangeArrowheads="1"/>
          </p:cNvSpPr>
          <p:nvPr/>
        </p:nvSpPr>
        <p:spPr bwMode="auto">
          <a:xfrm>
            <a:off x="1328738" y="1484313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내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기쁨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넘치리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내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기쁨</a:t>
            </a:r>
            <a:r>
              <a:rPr lang="ko-KR" altLang="en-US" sz="1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넘치리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</p:txBody>
      </p:sp>
      <p:sp>
        <p:nvSpPr>
          <p:cNvPr id="11269" name="Rectangle 26"/>
          <p:cNvSpPr>
            <a:spLocks noChangeArrowheads="1"/>
          </p:cNvSpPr>
          <p:nvPr/>
        </p:nvSpPr>
        <p:spPr bwMode="auto">
          <a:xfrm>
            <a:off x="6935788" y="3940175"/>
            <a:ext cx="1250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60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아 멘</a:t>
            </a:r>
          </a:p>
        </p:txBody>
      </p:sp>
      <p:sp>
        <p:nvSpPr>
          <p:cNvPr id="11270" name="TextBox 18"/>
          <p:cNvSpPr txBox="1">
            <a:spLocks noChangeArrowheads="1"/>
          </p:cNvSpPr>
          <p:nvPr/>
        </p:nvSpPr>
        <p:spPr bwMode="auto">
          <a:xfrm>
            <a:off x="1187450" y="2125663"/>
            <a:ext cx="776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Lord, they should all be Thine, Lord, they should all be Thine,</a:t>
            </a:r>
            <a:endParaRPr lang="ko-KR" altLang="en-US" sz="20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689014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화면 슬라이드 쇼(4:3)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2014-10-24T20:46:22Z</dcterms:created>
  <dcterms:modified xsi:type="dcterms:W3CDTF">2014-10-24T20:46:36Z</dcterms:modified>
</cp:coreProperties>
</file>