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70" d="100"/>
          <a:sy n="70" d="100"/>
        </p:scale>
        <p:origin x="138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0B36BF-62F8-4ACE-9F4C-AD8340A12046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630194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37A1C-6067-4E59-8B56-95534956CB7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734177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56E1AF-064C-4391-B15F-4654D885DCD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498805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DE23DA-BD1A-4317-9AE3-0AB162E63F8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344058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4849C0-0545-4D9A-84F6-9D6B33AB8B19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073156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8167D8-9DD5-41DB-AD75-09DFB7C3575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900520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1CE4E8-DE02-46A2-A75C-EA7EB04B7678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413653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C6BE6D-F3E5-429E-B3EF-9BA29A736BBD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129781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E16DD2-04DB-4DBD-8FD0-8852591E12CA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811755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A74FB0-AC54-4A4E-BABD-0AA3A29FE8A6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878103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518E1F-FDD8-467F-A8FE-44C333E1635E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98168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</a:pPr>
            <a:fld id="{3B0AF714-B918-4650-9C5D-F314FC513182}" type="slidenum">
              <a:rPr kumimoji="1" lang="en-US" altLang="ko-KR">
                <a:solidFill>
                  <a:srgbClr val="000000"/>
                </a:solidFill>
              </a:rPr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401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zoom/>
  </p:transition>
  <p:txStyles>
    <p:titleStyle>
      <a:lvl1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057400" y="4343400"/>
            <a:ext cx="5029200" cy="2062103"/>
          </a:xfrm>
          <a:prstGeom prst="rect">
            <a:avLst/>
          </a:prstGeom>
          <a:solidFill>
            <a:schemeClr val="accent6">
              <a:lumMod val="40000"/>
              <a:lumOff val="60000"/>
              <a:alpha val="94000"/>
            </a:schemeClr>
          </a:solidFill>
        </p:spPr>
        <p:txBody>
          <a:bodyPr wrap="square">
            <a:spAutoFit/>
          </a:bodyPr>
          <a:lstStyle/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Above all powers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Above all kings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Above all nature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And all created things</a:t>
            </a:r>
            <a:endParaRPr lang="ko-KR" altLang="en-US" sz="3200" b="1" dirty="0">
              <a:effectLst>
                <a:glow rad="228600">
                  <a:srgbClr val="2D2D8A">
                    <a:satMod val="175000"/>
                    <a:alpha val="40000"/>
                  </a:srgbClr>
                </a:glo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164835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057400" y="4343400"/>
            <a:ext cx="5029200" cy="2062103"/>
          </a:xfrm>
          <a:prstGeom prst="rect">
            <a:avLst/>
          </a:prstGeom>
          <a:solidFill>
            <a:schemeClr val="accent6">
              <a:lumMod val="40000"/>
              <a:lumOff val="60000"/>
              <a:alpha val="94000"/>
            </a:schemeClr>
          </a:solidFill>
        </p:spPr>
        <p:txBody>
          <a:bodyPr wrap="square">
            <a:spAutoFit/>
          </a:bodyPr>
          <a:lstStyle/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Above all wisdom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And all the ways of man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You were here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Before the world began</a:t>
            </a:r>
            <a:endParaRPr lang="ko-KR" altLang="en-US" sz="3200" b="1" dirty="0">
              <a:effectLst>
                <a:glow rad="228600">
                  <a:srgbClr val="2D2D8A">
                    <a:satMod val="175000"/>
                    <a:alpha val="40000"/>
                  </a:srgbClr>
                </a:glo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76186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057400" y="4343400"/>
            <a:ext cx="6019800" cy="2062103"/>
          </a:xfrm>
          <a:prstGeom prst="rect">
            <a:avLst/>
          </a:prstGeom>
          <a:solidFill>
            <a:schemeClr val="accent6">
              <a:lumMod val="40000"/>
              <a:lumOff val="60000"/>
              <a:alpha val="94000"/>
            </a:schemeClr>
          </a:solidFill>
        </p:spPr>
        <p:txBody>
          <a:bodyPr wrap="square">
            <a:spAutoFit/>
          </a:bodyPr>
          <a:lstStyle/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Above all kingdoms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Above all thrones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Above all wonders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The world has ever known</a:t>
            </a:r>
            <a:endParaRPr lang="ko-KR" altLang="en-US" sz="3200" b="1" dirty="0">
              <a:effectLst>
                <a:glow rad="228600">
                  <a:srgbClr val="2D2D8A">
                    <a:satMod val="175000"/>
                    <a:alpha val="40000"/>
                  </a:srgbClr>
                </a:glo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585339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057400" y="4343400"/>
            <a:ext cx="6019800" cy="2062103"/>
          </a:xfrm>
          <a:prstGeom prst="rect">
            <a:avLst/>
          </a:prstGeom>
          <a:solidFill>
            <a:schemeClr val="accent6">
              <a:lumMod val="40000"/>
              <a:lumOff val="60000"/>
              <a:alpha val="94000"/>
            </a:schemeClr>
          </a:solidFill>
        </p:spPr>
        <p:txBody>
          <a:bodyPr wrap="square">
            <a:spAutoFit/>
          </a:bodyPr>
          <a:lstStyle/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Above all wealth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And treasures of the earth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There's no way to measure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What You're worth</a:t>
            </a:r>
            <a:endParaRPr lang="ko-KR" altLang="en-US" sz="3200" b="1" dirty="0">
              <a:effectLst>
                <a:glow rad="228600">
                  <a:srgbClr val="2D2D8A">
                    <a:satMod val="175000"/>
                    <a:alpha val="40000"/>
                  </a:srgbClr>
                </a:glo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431216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057400" y="4343400"/>
            <a:ext cx="6019800" cy="2062103"/>
          </a:xfrm>
          <a:prstGeom prst="rect">
            <a:avLst/>
          </a:prstGeom>
          <a:solidFill>
            <a:schemeClr val="accent6">
              <a:lumMod val="40000"/>
              <a:lumOff val="60000"/>
              <a:alpha val="94000"/>
            </a:schemeClr>
          </a:solidFill>
        </p:spPr>
        <p:txBody>
          <a:bodyPr wrap="square">
            <a:spAutoFit/>
          </a:bodyPr>
          <a:lstStyle/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Crucified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Laid behind a stone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You lived to die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Rejected and alone</a:t>
            </a:r>
            <a:endParaRPr lang="ko-KR" altLang="en-US" sz="3200" b="1" dirty="0">
              <a:effectLst>
                <a:glow rad="228600">
                  <a:srgbClr val="2D2D8A">
                    <a:satMod val="175000"/>
                    <a:alpha val="40000"/>
                  </a:srgbClr>
                </a:glo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448467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562100" y="4190999"/>
            <a:ext cx="6019800" cy="2554545"/>
          </a:xfrm>
          <a:prstGeom prst="rect">
            <a:avLst/>
          </a:prstGeom>
          <a:solidFill>
            <a:schemeClr val="accent6">
              <a:lumMod val="40000"/>
              <a:lumOff val="60000"/>
              <a:alpha val="94000"/>
            </a:schemeClr>
          </a:solidFill>
        </p:spPr>
        <p:txBody>
          <a:bodyPr wrap="square">
            <a:spAutoFit/>
          </a:bodyPr>
          <a:lstStyle/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Like a rose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Trampled on the ground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You took the fall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And thought of me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Above all</a:t>
            </a:r>
            <a:endParaRPr lang="ko-KR" altLang="en-US" sz="3200" b="1" dirty="0">
              <a:effectLst>
                <a:glow rad="228600">
                  <a:srgbClr val="2D2D8A">
                    <a:satMod val="175000"/>
                    <a:alpha val="40000"/>
                  </a:srgbClr>
                </a:glo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414554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057400" y="4343400"/>
            <a:ext cx="5029200" cy="2062103"/>
          </a:xfrm>
          <a:prstGeom prst="rect">
            <a:avLst/>
          </a:prstGeom>
          <a:solidFill>
            <a:schemeClr val="accent6">
              <a:lumMod val="40000"/>
              <a:lumOff val="60000"/>
              <a:alpha val="94000"/>
            </a:schemeClr>
          </a:solidFill>
        </p:spPr>
        <p:txBody>
          <a:bodyPr wrap="square">
            <a:spAutoFit/>
          </a:bodyPr>
          <a:lstStyle/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Above all powers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Above all kings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Above all nature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And all created things</a:t>
            </a:r>
            <a:endParaRPr lang="ko-KR" altLang="en-US" sz="3200" b="1" dirty="0">
              <a:effectLst>
                <a:glow rad="228600">
                  <a:srgbClr val="2D2D8A">
                    <a:satMod val="175000"/>
                    <a:alpha val="40000"/>
                  </a:srgbClr>
                </a:glo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33354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057400" y="4343400"/>
            <a:ext cx="5029200" cy="2062103"/>
          </a:xfrm>
          <a:prstGeom prst="rect">
            <a:avLst/>
          </a:prstGeom>
          <a:solidFill>
            <a:schemeClr val="accent6">
              <a:lumMod val="40000"/>
              <a:lumOff val="60000"/>
              <a:alpha val="94000"/>
            </a:schemeClr>
          </a:solidFill>
        </p:spPr>
        <p:txBody>
          <a:bodyPr wrap="square">
            <a:spAutoFit/>
          </a:bodyPr>
          <a:lstStyle/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Above all wisdom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And all the ways of man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You were here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Before the world began</a:t>
            </a:r>
            <a:endParaRPr lang="ko-KR" altLang="en-US" sz="3200" b="1" dirty="0">
              <a:effectLst>
                <a:glow rad="228600">
                  <a:srgbClr val="2D2D8A">
                    <a:satMod val="175000"/>
                    <a:alpha val="40000"/>
                  </a:srgbClr>
                </a:glo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940107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057400" y="4343400"/>
            <a:ext cx="6019800" cy="2062103"/>
          </a:xfrm>
          <a:prstGeom prst="rect">
            <a:avLst/>
          </a:prstGeom>
          <a:solidFill>
            <a:schemeClr val="accent6">
              <a:lumMod val="40000"/>
              <a:lumOff val="60000"/>
              <a:alpha val="94000"/>
            </a:schemeClr>
          </a:solidFill>
        </p:spPr>
        <p:txBody>
          <a:bodyPr wrap="square">
            <a:spAutoFit/>
          </a:bodyPr>
          <a:lstStyle/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Above all kingdoms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Above all thrones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Above all wonders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The world has ever known</a:t>
            </a:r>
            <a:endParaRPr lang="ko-KR" altLang="en-US" sz="3200" b="1" dirty="0">
              <a:effectLst>
                <a:glow rad="228600">
                  <a:srgbClr val="2D2D8A">
                    <a:satMod val="175000"/>
                    <a:alpha val="40000"/>
                  </a:srgbClr>
                </a:glo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751662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057400" y="4343400"/>
            <a:ext cx="6019800" cy="2062103"/>
          </a:xfrm>
          <a:prstGeom prst="rect">
            <a:avLst/>
          </a:prstGeom>
          <a:solidFill>
            <a:schemeClr val="accent6">
              <a:lumMod val="40000"/>
              <a:lumOff val="60000"/>
              <a:alpha val="94000"/>
            </a:schemeClr>
          </a:solidFill>
        </p:spPr>
        <p:txBody>
          <a:bodyPr wrap="square">
            <a:spAutoFit/>
          </a:bodyPr>
          <a:lstStyle/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Above all wealth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And treasures of the earth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There's no way to measure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What You're worth</a:t>
            </a:r>
            <a:endParaRPr lang="ko-KR" altLang="en-US" sz="3200" b="1" dirty="0">
              <a:effectLst>
                <a:glow rad="228600">
                  <a:srgbClr val="2D2D8A">
                    <a:satMod val="175000"/>
                    <a:alpha val="40000"/>
                  </a:srgbClr>
                </a:glo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217077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057400" y="4343400"/>
            <a:ext cx="6019800" cy="2062103"/>
          </a:xfrm>
          <a:prstGeom prst="rect">
            <a:avLst/>
          </a:prstGeom>
          <a:solidFill>
            <a:schemeClr val="accent6">
              <a:lumMod val="40000"/>
              <a:lumOff val="60000"/>
              <a:alpha val="94000"/>
            </a:schemeClr>
          </a:solidFill>
        </p:spPr>
        <p:txBody>
          <a:bodyPr wrap="square">
            <a:spAutoFit/>
          </a:bodyPr>
          <a:lstStyle/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Crucified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Laid behind a stone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You lived to die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Rejected and alone</a:t>
            </a:r>
            <a:endParaRPr lang="ko-KR" altLang="en-US" sz="3200" b="1" dirty="0">
              <a:effectLst>
                <a:glow rad="228600">
                  <a:srgbClr val="2D2D8A">
                    <a:satMod val="175000"/>
                    <a:alpha val="40000"/>
                  </a:srgbClr>
                </a:glo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320758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562100" y="4190999"/>
            <a:ext cx="6019800" cy="2554545"/>
          </a:xfrm>
          <a:prstGeom prst="rect">
            <a:avLst/>
          </a:prstGeom>
          <a:solidFill>
            <a:schemeClr val="accent6">
              <a:lumMod val="40000"/>
              <a:lumOff val="60000"/>
              <a:alpha val="94000"/>
            </a:schemeClr>
          </a:solidFill>
        </p:spPr>
        <p:txBody>
          <a:bodyPr wrap="square">
            <a:spAutoFit/>
          </a:bodyPr>
          <a:lstStyle/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Like a rose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Trampled on the ground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You took the fall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And thought of me</a:t>
            </a:r>
          </a:p>
          <a:p>
            <a:pPr latinLnBrk="1"/>
            <a:r>
              <a:rPr lang="en-US" altLang="ko-KR" sz="3200" b="1" dirty="0">
                <a:effectLst>
                  <a:glow rad="228600">
                    <a:srgbClr val="2D2D8A">
                      <a:satMod val="175000"/>
                      <a:alpha val="40000"/>
                    </a:srgbClr>
                  </a:glow>
                </a:effectLst>
                <a:latin typeface="Book Antiqua" panose="02040602050305030304" pitchFamily="18" charset="0"/>
              </a:rPr>
              <a:t>Above all</a:t>
            </a:r>
            <a:endParaRPr lang="ko-KR" altLang="en-US" sz="3200" b="1" dirty="0">
              <a:effectLst>
                <a:glow rad="228600">
                  <a:srgbClr val="2D2D8A">
                    <a:satMod val="175000"/>
                    <a:alpha val="40000"/>
                  </a:srgbClr>
                </a:glo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628461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176</Words>
  <Application>Microsoft Office PowerPoint</Application>
  <PresentationFormat>화면 슬라이드 쇼(4:3)</PresentationFormat>
  <Paragraphs>50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5" baseType="lpstr">
      <vt:lpstr>굴림</vt:lpstr>
      <vt:lpstr>Book Antiqua</vt:lpstr>
      <vt:lpstr>1_기본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goodchul7</dc:creator>
  <cp:lastModifiedBy>imchurchm</cp:lastModifiedBy>
  <cp:revision>2</cp:revision>
  <dcterms:created xsi:type="dcterms:W3CDTF">2014-10-24T19:40:36Z</dcterms:created>
  <dcterms:modified xsi:type="dcterms:W3CDTF">2015-10-14T14:21:29Z</dcterms:modified>
</cp:coreProperties>
</file>