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2F3B6-EFD8-463B-A821-728A71E999D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47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0C489-9C14-432B-9B59-366865FD88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3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05B2E-61F6-4E93-9506-31DB437193A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9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D61BD-726E-4C62-813D-461628968FB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47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DB278-4155-4425-A3D7-A464ED4DE51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30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364E2-5789-42BA-850C-62C4A826AEA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87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EA4EC-CD77-4123-B1E7-BE0053BF3FD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0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1C19D-11FA-4580-82E2-771B6F22761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8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CDD72-0341-408B-8B1A-25CC4A82AC1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18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B2FFE-2E83-46A9-9E77-734275649E9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8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FDC6-2331-4174-8B66-20309EBDFE5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5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D02851D7-F0D0-45BB-BF98-D3F3626D249D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56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3349" y="4099263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with a grateful heart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to the Holy 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One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because He's given Jesus Christ, His 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Son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361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3349" y="4099263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with a grateful heart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to the Holy One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because He's given Jesus Christ, His 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Son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04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03349" y="4099263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And now let the weak say, "I am strong"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Let the poor say, "I am rich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Because of what the Lord has done for us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"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0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3349" y="4099263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And now let the weak say, "I am strong"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Let the poor say, "I am rich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Because of what the Lord has done for us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"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38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3349" y="4099263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with a grateful heart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to the Holy 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One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because He's given Jesus Christ, His 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Son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02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3349" y="4099263"/>
            <a:ext cx="8937301" cy="2308227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with a grateful heart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to the Holy One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Give thanks because He's given Jesus Christ, His 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Son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01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03349" y="4099263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And now let the weak say, "I am strong"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Let the poor say, "I am rich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Because of what the Lord has done for us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"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7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3349" y="4099263"/>
            <a:ext cx="8937301" cy="1754229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And now let the weak say, "I am strong"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Let the poor say, "I am rich</a:t>
            </a:r>
          </a:p>
          <a:p>
            <a:pPr defTabSz="913432" latinLnBrk="1"/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Because of what the Lord has done for us</a:t>
            </a:r>
            <a:r>
              <a:rPr lang="en-US" altLang="ko-KR" sz="3600" b="1" dirty="0">
                <a:solidFill>
                  <a:srgbClr val="002060"/>
                </a:solidFill>
                <a:effectLst>
                  <a:glow rad="228600">
                    <a:srgbClr val="00CC99">
                      <a:satMod val="175000"/>
                      <a:alpha val="40000"/>
                    </a:srgbClr>
                  </a:glow>
                </a:effectLst>
                <a:latin typeface="Arno Pro Caption" pitchFamily="18" charset="0"/>
              </a:rPr>
              <a:t>"</a:t>
            </a:r>
            <a:endParaRPr lang="en-US" altLang="ko-KR" sz="3600" b="1" dirty="0">
              <a:solidFill>
                <a:srgbClr val="002060"/>
              </a:solidFill>
              <a:effectLst>
                <a:glow rad="228600">
                  <a:srgbClr val="00CC99">
                    <a:satMod val="175000"/>
                    <a:alpha val="40000"/>
                  </a:srgbClr>
                </a:glow>
              </a:effectLst>
              <a:latin typeface="Arno Pro Captio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485250"/>
      </p:ext>
    </p:extLst>
  </p:cSld>
  <p:clrMapOvr>
    <a:masterClrMapping/>
  </p:clrMapOvr>
</p:sld>
</file>

<file path=ppt/theme/theme1.xml><?xml version="1.0" encoding="utf-8"?>
<a:theme xmlns:a="http://schemas.openxmlformats.org/drawingml/2006/main" name="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화면 슬라이드 쇼(4:3)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2_기본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2014-11-21T16:50:30Z</dcterms:created>
  <dcterms:modified xsi:type="dcterms:W3CDTF">2014-11-21T16:51:18Z</dcterms:modified>
</cp:coreProperties>
</file>